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8" r:id="rId9"/>
    <p:sldId id="269" r:id="rId10"/>
    <p:sldId id="262" r:id="rId11"/>
    <p:sldId id="273" r:id="rId12"/>
    <p:sldId id="263" r:id="rId13"/>
    <p:sldId id="270" r:id="rId14"/>
    <p:sldId id="271" r:id="rId15"/>
    <p:sldId id="272" r:id="rId16"/>
    <p:sldId id="264" r:id="rId17"/>
    <p:sldId id="265" r:id="rId18"/>
    <p:sldId id="266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9" autoAdjust="0"/>
    <p:restoredTop sz="94660"/>
  </p:normalViewPr>
  <p:slideViewPr>
    <p:cSldViewPr>
      <p:cViewPr varScale="1">
        <p:scale>
          <a:sx n="87" d="100"/>
          <a:sy n="87" d="100"/>
        </p:scale>
        <p:origin x="106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Cedrone" userId="S::pcedrone@wtps.org::0ed67c4a-e3d0-42d5-885c-44f449e1639c" providerId="AD" clId="Web-{E903B3F4-3CE9-0A77-8527-8C6C4B32052B}"/>
    <pc:docChg chg="modSld">
      <pc:chgData name="Patricia Cedrone" userId="S::pcedrone@wtps.org::0ed67c4a-e3d0-42d5-885c-44f449e1639c" providerId="AD" clId="Web-{E903B3F4-3CE9-0A77-8527-8C6C4B32052B}" dt="2018-10-19T16:32:30.908" v="2" actId="20577"/>
      <pc:docMkLst>
        <pc:docMk/>
      </pc:docMkLst>
      <pc:sldChg chg="modSp">
        <pc:chgData name="Patricia Cedrone" userId="S::pcedrone@wtps.org::0ed67c4a-e3d0-42d5-885c-44f449e1639c" providerId="AD" clId="Web-{E903B3F4-3CE9-0A77-8527-8C6C4B32052B}" dt="2018-10-19T16:32:30.908" v="2" actId="20577"/>
        <pc:sldMkLst>
          <pc:docMk/>
          <pc:sldMk cId="0" sldId="267"/>
        </pc:sldMkLst>
        <pc:spChg chg="mod">
          <ac:chgData name="Patricia Cedrone" userId="S::pcedrone@wtps.org::0ed67c4a-e3d0-42d5-885c-44f449e1639c" providerId="AD" clId="Web-{E903B3F4-3CE9-0A77-8527-8C6C4B32052B}" dt="2018-10-19T16:32:30.908" v="2" actId="20577"/>
          <ac:spMkLst>
            <pc:docMk/>
            <pc:sldMk cId="0" sldId="267"/>
            <ac:spMk id="3" creationId="{9FF5F8E9-7607-4F09-A37A-6E1349139D76}"/>
          </ac:spMkLst>
        </pc:spChg>
      </pc:sldChg>
    </pc:docChg>
  </pc:docChgLst>
  <pc:docChgLst>
    <pc:chgData name="Patricia Cedrone" userId="S::pcedrone@wtps.org::0ed67c4a-e3d0-42d5-885c-44f449e1639c" providerId="AD" clId="Web-{580A807E-5F2F-51E0-2E42-6A55E82420A4}"/>
    <pc:docChg chg="modSld">
      <pc:chgData name="Patricia Cedrone" userId="S::pcedrone@wtps.org::0ed67c4a-e3d0-42d5-885c-44f449e1639c" providerId="AD" clId="Web-{580A807E-5F2F-51E0-2E42-6A55E82420A4}" dt="2018-10-22T14:12:49.130" v="2" actId="20577"/>
      <pc:docMkLst>
        <pc:docMk/>
      </pc:docMkLst>
      <pc:sldChg chg="modSp">
        <pc:chgData name="Patricia Cedrone" userId="S::pcedrone@wtps.org::0ed67c4a-e3d0-42d5-885c-44f449e1639c" providerId="AD" clId="Web-{580A807E-5F2F-51E0-2E42-6A55E82420A4}" dt="2018-10-22T14:12:49.130" v="2" actId="20577"/>
        <pc:sldMkLst>
          <pc:docMk/>
          <pc:sldMk cId="0" sldId="261"/>
        </pc:sldMkLst>
        <pc:spChg chg="mod">
          <ac:chgData name="Patricia Cedrone" userId="S::pcedrone@wtps.org::0ed67c4a-e3d0-42d5-885c-44f449e1639c" providerId="AD" clId="Web-{580A807E-5F2F-51E0-2E42-6A55E82420A4}" dt="2018-10-22T14:12:49.130" v="2" actId="20577"/>
          <ac:spMkLst>
            <pc:docMk/>
            <pc:sldMk cId="0" sldId="261"/>
            <ac:spMk id="12293" creationId="{426A38A8-CA4E-4F12-9246-2C70816EF001}"/>
          </ac:spMkLst>
        </pc:spChg>
      </pc:sldChg>
    </pc:docChg>
  </pc:docChgLst>
  <pc:docChgLst>
    <pc:chgData name="Patricia Cedrone" userId="S::pcedrone@wtps.org::0ed67c4a-e3d0-42d5-885c-44f449e1639c" providerId="AD" clId="Web-{DDCE2CCA-4F2F-F4F4-B875-A96FC03727F9}"/>
    <pc:docChg chg="modSld">
      <pc:chgData name="Patricia Cedrone" userId="S::pcedrone@wtps.org::0ed67c4a-e3d0-42d5-885c-44f449e1639c" providerId="AD" clId="Web-{DDCE2CCA-4F2F-F4F4-B875-A96FC03727F9}" dt="2018-10-12T13:35:37.181" v="16" actId="20577"/>
      <pc:docMkLst>
        <pc:docMk/>
      </pc:docMkLst>
      <pc:sldChg chg="modSp">
        <pc:chgData name="Patricia Cedrone" userId="S::pcedrone@wtps.org::0ed67c4a-e3d0-42d5-885c-44f449e1639c" providerId="AD" clId="Web-{DDCE2CCA-4F2F-F4F4-B875-A96FC03727F9}" dt="2018-10-12T13:35:37.181" v="16" actId="20577"/>
        <pc:sldMkLst>
          <pc:docMk/>
          <pc:sldMk cId="0" sldId="256"/>
        </pc:sldMkLst>
        <pc:spChg chg="mod">
          <ac:chgData name="Patricia Cedrone" userId="S::pcedrone@wtps.org::0ed67c4a-e3d0-42d5-885c-44f449e1639c" providerId="AD" clId="Web-{DDCE2CCA-4F2F-F4F4-B875-A96FC03727F9}" dt="2018-10-12T13:35:37.181" v="16" actId="20577"/>
          <ac:spMkLst>
            <pc:docMk/>
            <pc:sldMk cId="0" sldId="256"/>
            <ac:spMk id="2053" creationId="{AB6B9097-EBE0-4E2E-9547-F73D6A6D7EFD}"/>
          </ac:spMkLst>
        </pc:spChg>
        <pc:spChg chg="mod">
          <ac:chgData name="Patricia Cedrone" userId="S::pcedrone@wtps.org::0ed67c4a-e3d0-42d5-885c-44f449e1639c" providerId="AD" clId="Web-{DDCE2CCA-4F2F-F4F4-B875-A96FC03727F9}" dt="2018-10-12T13:35:19.806" v="15" actId="20577"/>
          <ac:spMkLst>
            <pc:docMk/>
            <pc:sldMk cId="0" sldId="256"/>
            <ac:spMk id="2054" creationId="{A4DBF7DF-F1AD-4506-86C0-79BAB8DCEBF7}"/>
          </ac:spMkLst>
        </pc:spChg>
        <pc:picChg chg="mod">
          <ac:chgData name="Patricia Cedrone" userId="S::pcedrone@wtps.org::0ed67c4a-e3d0-42d5-885c-44f449e1639c" providerId="AD" clId="Web-{DDCE2CCA-4F2F-F4F4-B875-A96FC03727F9}" dt="2018-10-12T13:34:43.616" v="6" actId="1076"/>
          <ac:picMkLst>
            <pc:docMk/>
            <pc:sldMk cId="0" sldId="256"/>
            <ac:picMk id="13317" creationId="{043B8FD6-F1B4-4368-AB66-8648B366C08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3A60ED01-22DF-4D2D-9DA6-A7804BA84A62}"/>
              </a:ext>
            </a:extLst>
          </p:cNvPr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136E7BDB-6091-4BA9-8703-BF72B6201CB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940 w 5740"/>
                <a:gd name="T1" fmla="*/ 0 h 4316"/>
                <a:gd name="T2" fmla="*/ 0 w 5740"/>
                <a:gd name="T3" fmla="*/ 0 h 4316"/>
                <a:gd name="T4" fmla="*/ 0 w 5740"/>
                <a:gd name="T5" fmla="*/ 0 h 4316"/>
                <a:gd name="T6" fmla="*/ 5940 w 5740"/>
                <a:gd name="T7" fmla="*/ 0 h 4316"/>
                <a:gd name="T8" fmla="*/ 5940 w 5740"/>
                <a:gd name="T9" fmla="*/ 0 h 4316"/>
                <a:gd name="T10" fmla="*/ 5940 w 5740"/>
                <a:gd name="T11" fmla="*/ 0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827B2168-CDB0-4ADE-96DE-FD2CE10D5B2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>
                <a:extLst>
                  <a:ext uri="{FF2B5EF4-FFF2-40B4-BE49-F238E27FC236}">
                    <a16:creationId xmlns:a16="http://schemas.microsoft.com/office/drawing/2014/main" id="{C2740AD7-5A31-49A3-8A36-11A0917FCAB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8" name="Oval 6">
                <a:extLst>
                  <a:ext uri="{FF2B5EF4-FFF2-40B4-BE49-F238E27FC236}">
                    <a16:creationId xmlns:a16="http://schemas.microsoft.com/office/drawing/2014/main" id="{C74B2B26-E284-485B-988D-8D49FAF9974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9" name="Oval 7">
                <a:extLst>
                  <a:ext uri="{FF2B5EF4-FFF2-40B4-BE49-F238E27FC236}">
                    <a16:creationId xmlns:a16="http://schemas.microsoft.com/office/drawing/2014/main" id="{B52C8497-75EF-45DB-89C6-372E119EB24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0" name="Oval 8">
                <a:extLst>
                  <a:ext uri="{FF2B5EF4-FFF2-40B4-BE49-F238E27FC236}">
                    <a16:creationId xmlns:a16="http://schemas.microsoft.com/office/drawing/2014/main" id="{82C1CA7B-2236-4AFA-B824-D4D5BE21A0B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1" name="Oval 9">
                <a:extLst>
                  <a:ext uri="{FF2B5EF4-FFF2-40B4-BE49-F238E27FC236}">
                    <a16:creationId xmlns:a16="http://schemas.microsoft.com/office/drawing/2014/main" id="{58417C20-D6D7-4EC5-B55F-DF198E695D2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2" name="Freeform 10">
                <a:extLst>
                  <a:ext uri="{FF2B5EF4-FFF2-40B4-BE49-F238E27FC236}">
                    <a16:creationId xmlns:a16="http://schemas.microsoft.com/office/drawing/2014/main" id="{B938B474-B244-49AA-9EA0-B0D7EFDB002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3" name="Freeform 11">
                <a:extLst>
                  <a:ext uri="{FF2B5EF4-FFF2-40B4-BE49-F238E27FC236}">
                    <a16:creationId xmlns:a16="http://schemas.microsoft.com/office/drawing/2014/main" id="{5BED9281-DA0A-424F-AB4E-D63C6B551C3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4" name="Freeform 12">
                <a:extLst>
                  <a:ext uri="{FF2B5EF4-FFF2-40B4-BE49-F238E27FC236}">
                    <a16:creationId xmlns:a16="http://schemas.microsoft.com/office/drawing/2014/main" id="{3B02974D-9E6E-46C1-B8D2-65C44852D6E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5" name="Freeform 13">
                <a:extLst>
                  <a:ext uri="{FF2B5EF4-FFF2-40B4-BE49-F238E27FC236}">
                    <a16:creationId xmlns:a16="http://schemas.microsoft.com/office/drawing/2014/main" id="{CC92489D-2506-41A4-B424-192BECDD529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6" name="Freeform 14">
                <a:extLst>
                  <a:ext uri="{FF2B5EF4-FFF2-40B4-BE49-F238E27FC236}">
                    <a16:creationId xmlns:a16="http://schemas.microsoft.com/office/drawing/2014/main" id="{FD7256BD-DA43-4EFB-A2E3-31E04D05E9C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7" name="Oval 15">
                <a:extLst>
                  <a:ext uri="{FF2B5EF4-FFF2-40B4-BE49-F238E27FC236}">
                    <a16:creationId xmlns:a16="http://schemas.microsoft.com/office/drawing/2014/main" id="{A697E025-D6B4-44CA-A8AF-B2219E1DA56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7" name="Group 16">
              <a:extLst>
                <a:ext uri="{FF2B5EF4-FFF2-40B4-BE49-F238E27FC236}">
                  <a16:creationId xmlns:a16="http://schemas.microsoft.com/office/drawing/2014/main" id="{03A1FF6E-9C83-420E-9724-20D5EADCC99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>
                <a:extLst>
                  <a:ext uri="{FF2B5EF4-FFF2-40B4-BE49-F238E27FC236}">
                    <a16:creationId xmlns:a16="http://schemas.microsoft.com/office/drawing/2014/main" id="{9F70512D-BCD7-4204-B9C1-BF09331DBAC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0" name="Oval 18">
                <a:extLst>
                  <a:ext uri="{FF2B5EF4-FFF2-40B4-BE49-F238E27FC236}">
                    <a16:creationId xmlns:a16="http://schemas.microsoft.com/office/drawing/2014/main" id="{03AFA985-FB00-4A4B-A46E-28B7E7BB5BB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1" name="Oval 19">
                <a:extLst>
                  <a:ext uri="{FF2B5EF4-FFF2-40B4-BE49-F238E27FC236}">
                    <a16:creationId xmlns:a16="http://schemas.microsoft.com/office/drawing/2014/main" id="{3C2DCCEA-CF06-41D8-842C-D7A3B7DB2A2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2" name="Oval 20">
                <a:extLst>
                  <a:ext uri="{FF2B5EF4-FFF2-40B4-BE49-F238E27FC236}">
                    <a16:creationId xmlns:a16="http://schemas.microsoft.com/office/drawing/2014/main" id="{19E52CC7-655C-4176-B23E-3DF84B20042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3" name="Oval 21">
                <a:extLst>
                  <a:ext uri="{FF2B5EF4-FFF2-40B4-BE49-F238E27FC236}">
                    <a16:creationId xmlns:a16="http://schemas.microsoft.com/office/drawing/2014/main" id="{59E1F382-5F25-40AE-9C24-003DBDB212F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4" name="Oval 22">
                <a:extLst>
                  <a:ext uri="{FF2B5EF4-FFF2-40B4-BE49-F238E27FC236}">
                    <a16:creationId xmlns:a16="http://schemas.microsoft.com/office/drawing/2014/main" id="{19CD9EB2-A727-43A2-8C68-E433872ED08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5" name="Oval 23">
                <a:extLst>
                  <a:ext uri="{FF2B5EF4-FFF2-40B4-BE49-F238E27FC236}">
                    <a16:creationId xmlns:a16="http://schemas.microsoft.com/office/drawing/2014/main" id="{3BE21704-1FF6-4564-980F-BBC948FB2C2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6" name="Oval 24">
                <a:extLst>
                  <a:ext uri="{FF2B5EF4-FFF2-40B4-BE49-F238E27FC236}">
                    <a16:creationId xmlns:a16="http://schemas.microsoft.com/office/drawing/2014/main" id="{207B9793-55B7-4EED-B100-022C321D1B8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7" name="Freeform 25">
                <a:extLst>
                  <a:ext uri="{FF2B5EF4-FFF2-40B4-BE49-F238E27FC236}">
                    <a16:creationId xmlns:a16="http://schemas.microsoft.com/office/drawing/2014/main" id="{DCC1381C-3205-45D7-99C8-8EE002D5473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8" name="Freeform 26">
                <a:extLst>
                  <a:ext uri="{FF2B5EF4-FFF2-40B4-BE49-F238E27FC236}">
                    <a16:creationId xmlns:a16="http://schemas.microsoft.com/office/drawing/2014/main" id="{5A692D47-27CC-4ACB-860A-134BD33E8DB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9" name="Freeform 27">
                <a:extLst>
                  <a:ext uri="{FF2B5EF4-FFF2-40B4-BE49-F238E27FC236}">
                    <a16:creationId xmlns:a16="http://schemas.microsoft.com/office/drawing/2014/main" id="{1F80B6A7-242B-43B0-8C0D-11050FB0F22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0" name="Freeform 28">
                <a:extLst>
                  <a:ext uri="{FF2B5EF4-FFF2-40B4-BE49-F238E27FC236}">
                    <a16:creationId xmlns:a16="http://schemas.microsoft.com/office/drawing/2014/main" id="{FF3C5BBE-639F-4257-A529-E56084E5BCE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" name="Freeform 29">
                <a:extLst>
                  <a:ext uri="{FF2B5EF4-FFF2-40B4-BE49-F238E27FC236}">
                    <a16:creationId xmlns:a16="http://schemas.microsoft.com/office/drawing/2014/main" id="{489CB208-FCAA-4581-A749-940234CCA93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Freeform 30">
                <a:extLst>
                  <a:ext uri="{FF2B5EF4-FFF2-40B4-BE49-F238E27FC236}">
                    <a16:creationId xmlns:a16="http://schemas.microsoft.com/office/drawing/2014/main" id="{9A91DEBA-4227-44A1-ACDB-2C1496D11D8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Freeform 31">
                <a:extLst>
                  <a:ext uri="{FF2B5EF4-FFF2-40B4-BE49-F238E27FC236}">
                    <a16:creationId xmlns:a16="http://schemas.microsoft.com/office/drawing/2014/main" id="{24D6C9B7-C0C6-446F-98CA-E453AE53FC1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4" name="Freeform 32">
                <a:extLst>
                  <a:ext uri="{FF2B5EF4-FFF2-40B4-BE49-F238E27FC236}">
                    <a16:creationId xmlns:a16="http://schemas.microsoft.com/office/drawing/2014/main" id="{9672B0DA-FE16-4B6B-A3DB-6F856DC125D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5" name="Freeform 33">
                <a:extLst>
                  <a:ext uri="{FF2B5EF4-FFF2-40B4-BE49-F238E27FC236}">
                    <a16:creationId xmlns:a16="http://schemas.microsoft.com/office/drawing/2014/main" id="{F931DA4B-7F60-4996-80C1-821D381CA7D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6" name="Freeform 34">
                <a:extLst>
                  <a:ext uri="{FF2B5EF4-FFF2-40B4-BE49-F238E27FC236}">
                    <a16:creationId xmlns:a16="http://schemas.microsoft.com/office/drawing/2014/main" id="{614716B2-F32A-4C58-B995-114C277899C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" name="Group 35">
              <a:extLst>
                <a:ext uri="{FF2B5EF4-FFF2-40B4-BE49-F238E27FC236}">
                  <a16:creationId xmlns:a16="http://schemas.microsoft.com/office/drawing/2014/main" id="{EC41D667-BC40-441B-9E03-A41D57707A6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>
                <a:extLst>
                  <a:ext uri="{FF2B5EF4-FFF2-40B4-BE49-F238E27FC236}">
                    <a16:creationId xmlns:a16="http://schemas.microsoft.com/office/drawing/2014/main" id="{BD6D9A66-9EEB-409C-91A9-0B72C473DF8D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3" name="Freeform 37">
                <a:extLst>
                  <a:ext uri="{FF2B5EF4-FFF2-40B4-BE49-F238E27FC236}">
                    <a16:creationId xmlns:a16="http://schemas.microsoft.com/office/drawing/2014/main" id="{AF5D3353-99CB-44FD-B6F4-0EA6BBA701F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" name="Freeform 38">
                <a:extLst>
                  <a:ext uri="{FF2B5EF4-FFF2-40B4-BE49-F238E27FC236}">
                    <a16:creationId xmlns:a16="http://schemas.microsoft.com/office/drawing/2014/main" id="{DA698943-5600-4FEF-BCE5-A939AF159D0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5" name="Freeform 39">
                <a:extLst>
                  <a:ext uri="{FF2B5EF4-FFF2-40B4-BE49-F238E27FC236}">
                    <a16:creationId xmlns:a16="http://schemas.microsoft.com/office/drawing/2014/main" id="{1EC0259C-66B4-41BC-A34B-F3FA412318E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" name="Freeform 40">
                <a:extLst>
                  <a:ext uri="{FF2B5EF4-FFF2-40B4-BE49-F238E27FC236}">
                    <a16:creationId xmlns:a16="http://schemas.microsoft.com/office/drawing/2014/main" id="{1A2ECAF5-CF4B-4AC0-BD34-BF3A41BB192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7" name="Freeform 41">
                <a:extLst>
                  <a:ext uri="{FF2B5EF4-FFF2-40B4-BE49-F238E27FC236}">
                    <a16:creationId xmlns:a16="http://schemas.microsoft.com/office/drawing/2014/main" id="{5C5609E3-3043-4865-8391-9283CD15786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8" name="Freeform 42">
                <a:extLst>
                  <a:ext uri="{FF2B5EF4-FFF2-40B4-BE49-F238E27FC236}">
                    <a16:creationId xmlns:a16="http://schemas.microsoft.com/office/drawing/2014/main" id="{DEA310C7-8F24-4905-8417-986AE78BECE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9" name="Freeform 43">
                <a:extLst>
                  <a:ext uri="{FF2B5EF4-FFF2-40B4-BE49-F238E27FC236}">
                    <a16:creationId xmlns:a16="http://schemas.microsoft.com/office/drawing/2014/main" id="{E0F7F3D2-67C8-40AD-8652-A12108B940A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Freeform 44">
                <a:extLst>
                  <a:ext uri="{FF2B5EF4-FFF2-40B4-BE49-F238E27FC236}">
                    <a16:creationId xmlns:a16="http://schemas.microsoft.com/office/drawing/2014/main" id="{BBCB44B0-56B1-4085-89B3-D87AD00E448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1" name="Freeform 45">
                <a:extLst>
                  <a:ext uri="{FF2B5EF4-FFF2-40B4-BE49-F238E27FC236}">
                    <a16:creationId xmlns:a16="http://schemas.microsoft.com/office/drawing/2014/main" id="{746B979E-A44C-4991-9777-D6BE8C434CA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2" name="Freeform 46">
                <a:extLst>
                  <a:ext uri="{FF2B5EF4-FFF2-40B4-BE49-F238E27FC236}">
                    <a16:creationId xmlns:a16="http://schemas.microsoft.com/office/drawing/2014/main" id="{F116E87D-11DB-4C95-A651-C657F9D274E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3" name="Oval 47">
                <a:extLst>
                  <a:ext uri="{FF2B5EF4-FFF2-40B4-BE49-F238E27FC236}">
                    <a16:creationId xmlns:a16="http://schemas.microsoft.com/office/drawing/2014/main" id="{62B60529-C61D-4C67-8620-262319B2E19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4" name="Oval 48">
                <a:extLst>
                  <a:ext uri="{FF2B5EF4-FFF2-40B4-BE49-F238E27FC236}">
                    <a16:creationId xmlns:a16="http://schemas.microsoft.com/office/drawing/2014/main" id="{DF358344-69C0-427E-BC67-F04DD18185A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5" name="Oval 49">
                <a:extLst>
                  <a:ext uri="{FF2B5EF4-FFF2-40B4-BE49-F238E27FC236}">
                    <a16:creationId xmlns:a16="http://schemas.microsoft.com/office/drawing/2014/main" id="{2B6CB068-1112-44F6-9B15-9B4BA1920C1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6" name="Oval 50">
                <a:extLst>
                  <a:ext uri="{FF2B5EF4-FFF2-40B4-BE49-F238E27FC236}">
                    <a16:creationId xmlns:a16="http://schemas.microsoft.com/office/drawing/2014/main" id="{EE739F28-7C25-4CC6-914D-06C82BD3DFB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7" name="Oval 51">
                <a:extLst>
                  <a:ext uri="{FF2B5EF4-FFF2-40B4-BE49-F238E27FC236}">
                    <a16:creationId xmlns:a16="http://schemas.microsoft.com/office/drawing/2014/main" id="{E83F9423-57E0-4B0F-8B65-F7FF9589E53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8" name="Oval 52">
                <a:extLst>
                  <a:ext uri="{FF2B5EF4-FFF2-40B4-BE49-F238E27FC236}">
                    <a16:creationId xmlns:a16="http://schemas.microsoft.com/office/drawing/2014/main" id="{445AC741-E049-4752-B461-4304CE5D3F2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9" name="Group 53">
              <a:extLst>
                <a:ext uri="{FF2B5EF4-FFF2-40B4-BE49-F238E27FC236}">
                  <a16:creationId xmlns:a16="http://schemas.microsoft.com/office/drawing/2014/main" id="{EC5A2C20-1687-43A8-9B0D-11C24C5736A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>
                <a:extLst>
                  <a:ext uri="{FF2B5EF4-FFF2-40B4-BE49-F238E27FC236}">
                    <a16:creationId xmlns:a16="http://schemas.microsoft.com/office/drawing/2014/main" id="{091BAEFB-4E67-4A39-BC34-657AEEACE6B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20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20 w 382"/>
                  <a:gd name="T19" fmla="*/ 96 h 96"/>
                  <a:gd name="T20" fmla="*/ 274 w 382"/>
                  <a:gd name="T21" fmla="*/ 90 h 96"/>
                  <a:gd name="T22" fmla="*/ 322 w 382"/>
                  <a:gd name="T23" fmla="*/ 84 h 96"/>
                  <a:gd name="T24" fmla="*/ 363 w 382"/>
                  <a:gd name="T25" fmla="*/ 66 h 96"/>
                  <a:gd name="T26" fmla="*/ 393 w 382"/>
                  <a:gd name="T27" fmla="*/ 42 h 96"/>
                  <a:gd name="T28" fmla="*/ 387 w 382"/>
                  <a:gd name="T29" fmla="*/ 42 h 96"/>
                  <a:gd name="T30" fmla="*/ 357 w 382"/>
                  <a:gd name="T31" fmla="*/ 66 h 96"/>
                  <a:gd name="T32" fmla="*/ 316 w 382"/>
                  <a:gd name="T33" fmla="*/ 78 h 96"/>
                  <a:gd name="T34" fmla="*/ 274 w 382"/>
                  <a:gd name="T35" fmla="*/ 90 h 96"/>
                  <a:gd name="T36" fmla="*/ 220 w 382"/>
                  <a:gd name="T37" fmla="*/ 96 h 96"/>
                  <a:gd name="T38" fmla="*/ 220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55">
                <a:extLst>
                  <a:ext uri="{FF2B5EF4-FFF2-40B4-BE49-F238E27FC236}">
                    <a16:creationId xmlns:a16="http://schemas.microsoft.com/office/drawing/2014/main" id="{CABF9B12-C584-4068-A030-ADFAEF7F343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56">
                <a:extLst>
                  <a:ext uri="{FF2B5EF4-FFF2-40B4-BE49-F238E27FC236}">
                    <a16:creationId xmlns:a16="http://schemas.microsoft.com/office/drawing/2014/main" id="{CE504306-DED1-4A8A-88F6-F4B2CE09651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57">
                <a:extLst>
                  <a:ext uri="{FF2B5EF4-FFF2-40B4-BE49-F238E27FC236}">
                    <a16:creationId xmlns:a16="http://schemas.microsoft.com/office/drawing/2014/main" id="{551DD778-9ED9-4F6F-B774-97E647F3E21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58">
                <a:extLst>
                  <a:ext uri="{FF2B5EF4-FFF2-40B4-BE49-F238E27FC236}">
                    <a16:creationId xmlns:a16="http://schemas.microsoft.com/office/drawing/2014/main" id="{2EE9A63E-8BD2-4F6E-9DF5-265014ADB42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59">
                <a:extLst>
                  <a:ext uri="{FF2B5EF4-FFF2-40B4-BE49-F238E27FC236}">
                    <a16:creationId xmlns:a16="http://schemas.microsoft.com/office/drawing/2014/main" id="{A98CF044-9C85-494C-B0B4-B7882CBEADA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30 w 185"/>
                  <a:gd name="T5" fmla="*/ 36 h 210"/>
                  <a:gd name="T6" fmla="*/ 166 w 185"/>
                  <a:gd name="T7" fmla="*/ 72 h 210"/>
                  <a:gd name="T8" fmla="*/ 172 w 185"/>
                  <a:gd name="T9" fmla="*/ 90 h 210"/>
                  <a:gd name="T10" fmla="*/ 178 w 185"/>
                  <a:gd name="T11" fmla="*/ 114 h 210"/>
                  <a:gd name="T12" fmla="*/ 172 w 185"/>
                  <a:gd name="T13" fmla="*/ 138 h 210"/>
                  <a:gd name="T14" fmla="*/ 160 w 185"/>
                  <a:gd name="T15" fmla="*/ 162 h 210"/>
                  <a:gd name="T16" fmla="*/ 130 w 185"/>
                  <a:gd name="T17" fmla="*/ 180 h 210"/>
                  <a:gd name="T18" fmla="*/ 90 w 185"/>
                  <a:gd name="T19" fmla="*/ 198 h 210"/>
                  <a:gd name="T20" fmla="*/ 107 w 185"/>
                  <a:gd name="T21" fmla="*/ 210 h 210"/>
                  <a:gd name="T22" fmla="*/ 142 w 185"/>
                  <a:gd name="T23" fmla="*/ 192 h 210"/>
                  <a:gd name="T24" fmla="*/ 172 w 185"/>
                  <a:gd name="T25" fmla="*/ 168 h 210"/>
                  <a:gd name="T26" fmla="*/ 190 w 185"/>
                  <a:gd name="T27" fmla="*/ 144 h 210"/>
                  <a:gd name="T28" fmla="*/ 196 w 185"/>
                  <a:gd name="T29" fmla="*/ 114 h 210"/>
                  <a:gd name="T30" fmla="*/ 190 w 185"/>
                  <a:gd name="T31" fmla="*/ 90 h 210"/>
                  <a:gd name="T32" fmla="*/ 184 w 185"/>
                  <a:gd name="T33" fmla="*/ 66 h 210"/>
                  <a:gd name="T34" fmla="*/ 166 w 185"/>
                  <a:gd name="T35" fmla="*/ 48 h 210"/>
                  <a:gd name="T36" fmla="*/ 142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60">
                <a:extLst>
                  <a:ext uri="{FF2B5EF4-FFF2-40B4-BE49-F238E27FC236}">
                    <a16:creationId xmlns:a16="http://schemas.microsoft.com/office/drawing/2014/main" id="{22B8AAF3-0344-4681-A321-FF7A7F851123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7" name="Group 61">
                <a:extLst>
                  <a:ext uri="{FF2B5EF4-FFF2-40B4-BE49-F238E27FC236}">
                    <a16:creationId xmlns:a16="http://schemas.microsoft.com/office/drawing/2014/main" id="{6F0527DC-583B-454B-A4B5-1584FF94FDF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>
                  <a:extLst>
                    <a:ext uri="{FF2B5EF4-FFF2-40B4-BE49-F238E27FC236}">
                      <a16:creationId xmlns:a16="http://schemas.microsoft.com/office/drawing/2014/main" id="{1D2DD500-DA51-4DDE-8FEF-DED8D063015B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defRPr/>
                  </a:pPr>
                  <a:endParaRPr lang="en-US" altLang="en-US"/>
                </a:p>
              </p:txBody>
            </p:sp>
            <p:sp>
              <p:nvSpPr>
                <p:cNvPr id="19" name="Oval 63">
                  <a:extLst>
                    <a:ext uri="{FF2B5EF4-FFF2-40B4-BE49-F238E27FC236}">
                      <a16:creationId xmlns:a16="http://schemas.microsoft.com/office/drawing/2014/main" id="{1D1E2968-BB6E-4CF6-9F0F-952DDB1018FA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defRPr/>
                  </a:pPr>
                  <a:endParaRPr lang="en-US" altLang="en-US"/>
                </a:p>
              </p:txBody>
            </p:sp>
            <p:sp>
              <p:nvSpPr>
                <p:cNvPr id="20" name="Oval 64">
                  <a:extLst>
                    <a:ext uri="{FF2B5EF4-FFF2-40B4-BE49-F238E27FC236}">
                      <a16:creationId xmlns:a16="http://schemas.microsoft.com/office/drawing/2014/main" id="{711B1FA3-E02E-423C-B5AA-AB5E438E9C3D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defRPr/>
                  </a:pPr>
                  <a:endParaRPr lang="en-US" altLang="en-US"/>
                </a:p>
              </p:txBody>
            </p:sp>
            <p:sp>
              <p:nvSpPr>
                <p:cNvPr id="21" name="Oval 65">
                  <a:extLst>
                    <a:ext uri="{FF2B5EF4-FFF2-40B4-BE49-F238E27FC236}">
                      <a16:creationId xmlns:a16="http://schemas.microsoft.com/office/drawing/2014/main" id="{8081B340-954F-4F8B-85C3-B64EED834926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defRPr/>
                  </a:pPr>
                  <a:endParaRPr lang="en-US" altLang="en-US"/>
                </a:p>
              </p:txBody>
            </p:sp>
          </p:grpSp>
        </p:grpSp>
      </p:grpSp>
      <p:sp>
        <p:nvSpPr>
          <p:cNvPr id="621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21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8" name="Rectangle 68">
            <a:extLst>
              <a:ext uri="{FF2B5EF4-FFF2-40B4-BE49-F238E27FC236}">
                <a16:creationId xmlns:a16="http://schemas.microsoft.com/office/drawing/2014/main" id="{C8C0748B-7DDC-4A7B-A2BD-B90A8895387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" name="Rectangle 69">
            <a:extLst>
              <a:ext uri="{FF2B5EF4-FFF2-40B4-BE49-F238E27FC236}">
                <a16:creationId xmlns:a16="http://schemas.microsoft.com/office/drawing/2014/main" id="{AF72A4A5-D177-40C1-81A1-D077F8AB2C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0">
            <a:extLst>
              <a:ext uri="{FF2B5EF4-FFF2-40B4-BE49-F238E27FC236}">
                <a16:creationId xmlns:a16="http://schemas.microsoft.com/office/drawing/2014/main" id="{8D460366-8E30-44C8-8FEC-2CD3F8BB5B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E1FBD-17FC-4A6A-9FC5-02C821E459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8106015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BD4C0C08-6B91-4FF3-A79C-7BA9875045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F91049AC-F9AB-404A-A3B1-ABD8701A85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CE548181-F42C-4093-B793-10821BDDC5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F37EF-4AE6-4E75-8BAB-13347366D1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300228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18ADDE69-6986-4E9F-9A42-1933781D58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144D71B1-3AA6-434C-8E43-BD2ECB49AA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A7BA29F3-A9C3-4E5B-9809-4C729B28D2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13F0D-A879-472E-9539-04134A620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3195843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99F9D195-9E4D-4EC5-9BC6-7B89E5EE91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2AFA6B79-867F-4910-B0A6-F4929541A9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BAB6BC84-070C-4ADC-A974-4587CE32EB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0A9F1-30CE-4633-B35F-D8CC99C686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804583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96A7CDA1-CD43-4DA2-8735-782308387D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114931D0-A3F7-4580-90EB-31FF6C3A12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4F46F6B6-58C6-43FC-8D33-186ABFAC20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C89A8-ADCD-4F83-833C-C1C489B4DB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136630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7DCA4CAC-B555-4619-96FE-B073516A32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B0C9C73E-5F10-404B-9069-A08A63B7EB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BE0F6F42-E2BF-4D22-9D1A-1EDD722AAD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A289A-0D4C-4D92-B682-74CB543CEB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4358133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035D1198-8731-4CB7-8F96-BBC291DE5C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0">
            <a:extLst>
              <a:ext uri="{FF2B5EF4-FFF2-40B4-BE49-F238E27FC236}">
                <a16:creationId xmlns:a16="http://schemas.microsoft.com/office/drawing/2014/main" id="{584AB6F1-CA09-45F0-BEFA-28C725A794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1">
            <a:extLst>
              <a:ext uri="{FF2B5EF4-FFF2-40B4-BE49-F238E27FC236}">
                <a16:creationId xmlns:a16="http://schemas.microsoft.com/office/drawing/2014/main" id="{68FDF90A-AE63-4F2D-8951-1F78CACFC8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2C485-CC38-49FF-B6D2-2B90C022B4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8147347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2ECB9271-706E-4A87-A0DD-C03DA18CC6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67109A5C-703A-4AE0-A666-05B5C19ACD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1">
            <a:extLst>
              <a:ext uri="{FF2B5EF4-FFF2-40B4-BE49-F238E27FC236}">
                <a16:creationId xmlns:a16="http://schemas.microsoft.com/office/drawing/2014/main" id="{DACAA3F7-B4E5-46D7-99C6-1865E899E8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1B77F-9EB6-441F-B572-77BCE9A487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2760185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>
            <a:extLst>
              <a:ext uri="{FF2B5EF4-FFF2-40B4-BE49-F238E27FC236}">
                <a16:creationId xmlns:a16="http://schemas.microsoft.com/office/drawing/2014/main" id="{467553BD-7D5B-4B02-AA4D-E405BFC54E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0">
            <a:extLst>
              <a:ext uri="{FF2B5EF4-FFF2-40B4-BE49-F238E27FC236}">
                <a16:creationId xmlns:a16="http://schemas.microsoft.com/office/drawing/2014/main" id="{AA534F01-1668-49AC-8D30-B5EE00D1B0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1">
            <a:extLst>
              <a:ext uri="{FF2B5EF4-FFF2-40B4-BE49-F238E27FC236}">
                <a16:creationId xmlns:a16="http://schemas.microsoft.com/office/drawing/2014/main" id="{F6076534-897C-44F4-A77D-B5D85275F9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E5778-7F3E-43EB-8223-4614EBA67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2713162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B0D98D82-98A8-4D54-847B-9A047FCDBC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6309C3D4-9C1F-4F15-BC1C-CF006CF2F8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384FE0F6-E0E4-4A32-8440-AB68924CE0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0966A-C2CD-4096-8B90-D21F33139E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2834680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D247EFF6-02CD-4154-B173-7A85962B95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24D7A1C5-BC25-4A84-B85F-6D3901F577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8EE5B98C-A8DF-405E-81F4-D9558FF2BC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F8748-8B9B-487D-8C16-0D84B00FFA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4718373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>
            <a:extLst>
              <a:ext uri="{FF2B5EF4-FFF2-40B4-BE49-F238E27FC236}">
                <a16:creationId xmlns:a16="http://schemas.microsoft.com/office/drawing/2014/main" id="{ED1929DB-5EAD-46CB-8A45-511827312A6E}"/>
              </a:ext>
            </a:extLst>
          </p:cNvPr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grpSp>
        <p:nvGrpSpPr>
          <p:cNvPr id="1027" name="Group 3">
            <a:extLst>
              <a:ext uri="{FF2B5EF4-FFF2-40B4-BE49-F238E27FC236}">
                <a16:creationId xmlns:a16="http://schemas.microsoft.com/office/drawing/2014/main" id="{C92B2ED8-9DB1-453D-8D25-CA38491CA347}"/>
              </a:ext>
            </a:extLst>
          </p:cNvPr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33" name="Freeform 4">
              <a:extLst>
                <a:ext uri="{FF2B5EF4-FFF2-40B4-BE49-F238E27FC236}">
                  <a16:creationId xmlns:a16="http://schemas.microsoft.com/office/drawing/2014/main" id="{EB466D78-0300-45ED-B266-F48D4FB2B6C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940 w 5740"/>
                <a:gd name="T1" fmla="*/ 0 h 4316"/>
                <a:gd name="T2" fmla="*/ 0 w 5740"/>
                <a:gd name="T3" fmla="*/ 0 h 4316"/>
                <a:gd name="T4" fmla="*/ 0 w 5740"/>
                <a:gd name="T5" fmla="*/ 0 h 4316"/>
                <a:gd name="T6" fmla="*/ 5940 w 5740"/>
                <a:gd name="T7" fmla="*/ 0 h 4316"/>
                <a:gd name="T8" fmla="*/ 5940 w 5740"/>
                <a:gd name="T9" fmla="*/ 0 h 4316"/>
                <a:gd name="T10" fmla="*/ 5940 w 5740"/>
                <a:gd name="T11" fmla="*/ 0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4" name="Group 5">
              <a:extLst>
                <a:ext uri="{FF2B5EF4-FFF2-40B4-BE49-F238E27FC236}">
                  <a16:creationId xmlns:a16="http://schemas.microsoft.com/office/drawing/2014/main" id="{CF0A8D3F-8FF7-4866-A7B7-5E6F5FD0596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126" name="Oval 6">
                <a:extLst>
                  <a:ext uri="{FF2B5EF4-FFF2-40B4-BE49-F238E27FC236}">
                    <a16:creationId xmlns:a16="http://schemas.microsoft.com/office/drawing/2014/main" id="{BC3171B9-487E-4416-917B-28424D50D5D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27" name="Oval 7">
                <a:extLst>
                  <a:ext uri="{FF2B5EF4-FFF2-40B4-BE49-F238E27FC236}">
                    <a16:creationId xmlns:a16="http://schemas.microsoft.com/office/drawing/2014/main" id="{5254986C-6197-464F-8306-2B98244CB83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28" name="Oval 8">
                <a:extLst>
                  <a:ext uri="{FF2B5EF4-FFF2-40B4-BE49-F238E27FC236}">
                    <a16:creationId xmlns:a16="http://schemas.microsoft.com/office/drawing/2014/main" id="{1EB257F3-55A2-44E8-9147-DD020381A14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29" name="Oval 9">
                <a:extLst>
                  <a:ext uri="{FF2B5EF4-FFF2-40B4-BE49-F238E27FC236}">
                    <a16:creationId xmlns:a16="http://schemas.microsoft.com/office/drawing/2014/main" id="{3281DA09-B03F-4C8B-B62E-3708CD07F1A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30" name="Oval 10">
                <a:extLst>
                  <a:ext uri="{FF2B5EF4-FFF2-40B4-BE49-F238E27FC236}">
                    <a16:creationId xmlns:a16="http://schemas.microsoft.com/office/drawing/2014/main" id="{C8FD3FA6-A780-4D74-999A-D2B48FD55BC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31" name="Freeform 11">
                <a:extLst>
                  <a:ext uri="{FF2B5EF4-FFF2-40B4-BE49-F238E27FC236}">
                    <a16:creationId xmlns:a16="http://schemas.microsoft.com/office/drawing/2014/main" id="{EAFCEB01-3088-49E8-AA58-8E2209E4C36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32" name="Freeform 12">
                <a:extLst>
                  <a:ext uri="{FF2B5EF4-FFF2-40B4-BE49-F238E27FC236}">
                    <a16:creationId xmlns:a16="http://schemas.microsoft.com/office/drawing/2014/main" id="{54B01D56-C031-4113-8FBA-1ED8A25CA75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33" name="Freeform 13">
                <a:extLst>
                  <a:ext uri="{FF2B5EF4-FFF2-40B4-BE49-F238E27FC236}">
                    <a16:creationId xmlns:a16="http://schemas.microsoft.com/office/drawing/2014/main" id="{90B04031-A51A-418B-B874-BE7065E3FB7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34" name="Freeform 14">
                <a:extLst>
                  <a:ext uri="{FF2B5EF4-FFF2-40B4-BE49-F238E27FC236}">
                    <a16:creationId xmlns:a16="http://schemas.microsoft.com/office/drawing/2014/main" id="{236BB4ED-BDA1-4EDE-8643-0C650412BED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35" name="Freeform 15">
                <a:extLst>
                  <a:ext uri="{FF2B5EF4-FFF2-40B4-BE49-F238E27FC236}">
                    <a16:creationId xmlns:a16="http://schemas.microsoft.com/office/drawing/2014/main" id="{55043F6F-C15A-4470-8248-DD7CE708FD4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36" name="Oval 16">
                <a:extLst>
                  <a:ext uri="{FF2B5EF4-FFF2-40B4-BE49-F238E27FC236}">
                    <a16:creationId xmlns:a16="http://schemas.microsoft.com/office/drawing/2014/main" id="{B891416C-AA7F-4326-B0CE-E2319225212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1035" name="Group 17">
              <a:extLst>
                <a:ext uri="{FF2B5EF4-FFF2-40B4-BE49-F238E27FC236}">
                  <a16:creationId xmlns:a16="http://schemas.microsoft.com/office/drawing/2014/main" id="{6502B78E-624D-4B62-B7BB-A57E35CF27E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5138" name="Oval 18">
                <a:extLst>
                  <a:ext uri="{FF2B5EF4-FFF2-40B4-BE49-F238E27FC236}">
                    <a16:creationId xmlns:a16="http://schemas.microsoft.com/office/drawing/2014/main" id="{A9656486-EABC-4530-8AE9-21E49F0F363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39" name="Oval 19">
                <a:extLst>
                  <a:ext uri="{FF2B5EF4-FFF2-40B4-BE49-F238E27FC236}">
                    <a16:creationId xmlns:a16="http://schemas.microsoft.com/office/drawing/2014/main" id="{CF732BDB-31BE-4CE5-928F-586AC290C14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40" name="Oval 20">
                <a:extLst>
                  <a:ext uri="{FF2B5EF4-FFF2-40B4-BE49-F238E27FC236}">
                    <a16:creationId xmlns:a16="http://schemas.microsoft.com/office/drawing/2014/main" id="{A0D207E2-8D05-4007-8CB6-80F725BA170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41" name="Oval 21">
                <a:extLst>
                  <a:ext uri="{FF2B5EF4-FFF2-40B4-BE49-F238E27FC236}">
                    <a16:creationId xmlns:a16="http://schemas.microsoft.com/office/drawing/2014/main" id="{991285F5-EB88-45B0-A1A3-E36E38F3E36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42" name="Oval 22">
                <a:extLst>
                  <a:ext uri="{FF2B5EF4-FFF2-40B4-BE49-F238E27FC236}">
                    <a16:creationId xmlns:a16="http://schemas.microsoft.com/office/drawing/2014/main" id="{BE9A19AF-FC23-4F21-8E61-02F68004310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43" name="Oval 23">
                <a:extLst>
                  <a:ext uri="{FF2B5EF4-FFF2-40B4-BE49-F238E27FC236}">
                    <a16:creationId xmlns:a16="http://schemas.microsoft.com/office/drawing/2014/main" id="{C9D9FC01-89F3-476C-8D49-3842C621DE4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44" name="Oval 24">
                <a:extLst>
                  <a:ext uri="{FF2B5EF4-FFF2-40B4-BE49-F238E27FC236}">
                    <a16:creationId xmlns:a16="http://schemas.microsoft.com/office/drawing/2014/main" id="{D3D96F26-E14D-4581-AC47-A29E198B7E3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45" name="Oval 25">
                <a:extLst>
                  <a:ext uri="{FF2B5EF4-FFF2-40B4-BE49-F238E27FC236}">
                    <a16:creationId xmlns:a16="http://schemas.microsoft.com/office/drawing/2014/main" id="{F3D1B841-3A8E-46C3-B22D-77C7009DBE8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46" name="Freeform 26">
                <a:extLst>
                  <a:ext uri="{FF2B5EF4-FFF2-40B4-BE49-F238E27FC236}">
                    <a16:creationId xmlns:a16="http://schemas.microsoft.com/office/drawing/2014/main" id="{8D947A92-33F4-4D2D-AC12-3A80A4D2E17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47" name="Freeform 27">
                <a:extLst>
                  <a:ext uri="{FF2B5EF4-FFF2-40B4-BE49-F238E27FC236}">
                    <a16:creationId xmlns:a16="http://schemas.microsoft.com/office/drawing/2014/main" id="{7490AABE-5FAF-41F0-BD5B-6DE11B2299A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48" name="Freeform 28">
                <a:extLst>
                  <a:ext uri="{FF2B5EF4-FFF2-40B4-BE49-F238E27FC236}">
                    <a16:creationId xmlns:a16="http://schemas.microsoft.com/office/drawing/2014/main" id="{795649DA-D4FE-4946-9B48-AB0E2E69BAD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49" name="Freeform 29">
                <a:extLst>
                  <a:ext uri="{FF2B5EF4-FFF2-40B4-BE49-F238E27FC236}">
                    <a16:creationId xmlns:a16="http://schemas.microsoft.com/office/drawing/2014/main" id="{CB6AF909-8781-4EF9-9BF0-835066B52C7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79" name="Freeform 30">
                <a:extLst>
                  <a:ext uri="{FF2B5EF4-FFF2-40B4-BE49-F238E27FC236}">
                    <a16:creationId xmlns:a16="http://schemas.microsoft.com/office/drawing/2014/main" id="{FD76288A-C7AD-451A-B34B-7077A1FF098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0" name="Freeform 31">
                <a:extLst>
                  <a:ext uri="{FF2B5EF4-FFF2-40B4-BE49-F238E27FC236}">
                    <a16:creationId xmlns:a16="http://schemas.microsoft.com/office/drawing/2014/main" id="{3AEFA734-1E7C-444E-ABB2-CC346944241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2" name="Freeform 32">
                <a:extLst>
                  <a:ext uri="{FF2B5EF4-FFF2-40B4-BE49-F238E27FC236}">
                    <a16:creationId xmlns:a16="http://schemas.microsoft.com/office/drawing/2014/main" id="{C39057A9-713D-40DB-85C6-BD7F4AF077A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53" name="Freeform 33">
                <a:extLst>
                  <a:ext uri="{FF2B5EF4-FFF2-40B4-BE49-F238E27FC236}">
                    <a16:creationId xmlns:a16="http://schemas.microsoft.com/office/drawing/2014/main" id="{B48799BD-6F33-4A1E-8C2D-0DBB7E3022A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54" name="Freeform 34">
                <a:extLst>
                  <a:ext uri="{FF2B5EF4-FFF2-40B4-BE49-F238E27FC236}">
                    <a16:creationId xmlns:a16="http://schemas.microsoft.com/office/drawing/2014/main" id="{61C6F019-D242-4762-AA23-004E5B60D51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84" name="Freeform 35">
                <a:extLst>
                  <a:ext uri="{FF2B5EF4-FFF2-40B4-BE49-F238E27FC236}">
                    <a16:creationId xmlns:a16="http://schemas.microsoft.com/office/drawing/2014/main" id="{54309D11-26E0-4224-93EB-28403518353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6" name="Group 36">
              <a:extLst>
                <a:ext uri="{FF2B5EF4-FFF2-40B4-BE49-F238E27FC236}">
                  <a16:creationId xmlns:a16="http://schemas.microsoft.com/office/drawing/2014/main" id="{100A8488-8DE4-418F-B8D1-AA3955B893C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5157" name="Freeform 37">
                <a:extLst>
                  <a:ext uri="{FF2B5EF4-FFF2-40B4-BE49-F238E27FC236}">
                    <a16:creationId xmlns:a16="http://schemas.microsoft.com/office/drawing/2014/main" id="{0FAC2964-609F-4FE1-AE3D-61FF5027D346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58" name="Freeform 38">
                <a:extLst>
                  <a:ext uri="{FF2B5EF4-FFF2-40B4-BE49-F238E27FC236}">
                    <a16:creationId xmlns:a16="http://schemas.microsoft.com/office/drawing/2014/main" id="{EC00D1CC-035C-487C-8434-C8F5677B731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59" name="Freeform 39">
                <a:extLst>
                  <a:ext uri="{FF2B5EF4-FFF2-40B4-BE49-F238E27FC236}">
                    <a16:creationId xmlns:a16="http://schemas.microsoft.com/office/drawing/2014/main" id="{A8FE27C8-26F6-4DDE-B35D-24CD0A2668C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60" name="Freeform 40">
                <a:extLst>
                  <a:ext uri="{FF2B5EF4-FFF2-40B4-BE49-F238E27FC236}">
                    <a16:creationId xmlns:a16="http://schemas.microsoft.com/office/drawing/2014/main" id="{7BC52D89-09C7-447E-A281-7F0824BE699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61" name="Freeform 41">
                <a:extLst>
                  <a:ext uri="{FF2B5EF4-FFF2-40B4-BE49-F238E27FC236}">
                    <a16:creationId xmlns:a16="http://schemas.microsoft.com/office/drawing/2014/main" id="{B973C240-24D7-4CA4-A445-38B45AFE269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62" name="Freeform 42">
                <a:extLst>
                  <a:ext uri="{FF2B5EF4-FFF2-40B4-BE49-F238E27FC236}">
                    <a16:creationId xmlns:a16="http://schemas.microsoft.com/office/drawing/2014/main" id="{4C3A9FBD-C354-4FC6-ABED-DB93734EAA7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63" name="Freeform 43">
                <a:extLst>
                  <a:ext uri="{FF2B5EF4-FFF2-40B4-BE49-F238E27FC236}">
                    <a16:creationId xmlns:a16="http://schemas.microsoft.com/office/drawing/2014/main" id="{3EDBA410-8C7A-4F26-A7A4-A84ECE951A4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57" name="Freeform 44">
                <a:extLst>
                  <a:ext uri="{FF2B5EF4-FFF2-40B4-BE49-F238E27FC236}">
                    <a16:creationId xmlns:a16="http://schemas.microsoft.com/office/drawing/2014/main" id="{B10280EB-3C0D-49D3-9B50-8AB8F606B19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5" name="Freeform 45">
                <a:extLst>
                  <a:ext uri="{FF2B5EF4-FFF2-40B4-BE49-F238E27FC236}">
                    <a16:creationId xmlns:a16="http://schemas.microsoft.com/office/drawing/2014/main" id="{E66BE030-68EA-4737-90E8-E41EB90137F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66" name="Freeform 46">
                <a:extLst>
                  <a:ext uri="{FF2B5EF4-FFF2-40B4-BE49-F238E27FC236}">
                    <a16:creationId xmlns:a16="http://schemas.microsoft.com/office/drawing/2014/main" id="{17375A65-A5AB-4036-88E1-9FA439E17A5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67" name="Freeform 47">
                <a:extLst>
                  <a:ext uri="{FF2B5EF4-FFF2-40B4-BE49-F238E27FC236}">
                    <a16:creationId xmlns:a16="http://schemas.microsoft.com/office/drawing/2014/main" id="{205AA8BA-0700-45E2-9B4B-A8582D647F7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68" name="Oval 48">
                <a:extLst>
                  <a:ext uri="{FF2B5EF4-FFF2-40B4-BE49-F238E27FC236}">
                    <a16:creationId xmlns:a16="http://schemas.microsoft.com/office/drawing/2014/main" id="{362B667C-E9B4-4D24-AF40-FD0FAAFCA73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69" name="Oval 49">
                <a:extLst>
                  <a:ext uri="{FF2B5EF4-FFF2-40B4-BE49-F238E27FC236}">
                    <a16:creationId xmlns:a16="http://schemas.microsoft.com/office/drawing/2014/main" id="{13A26BE7-9B81-4164-ABF8-B8B03486C70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70" name="Oval 50">
                <a:extLst>
                  <a:ext uri="{FF2B5EF4-FFF2-40B4-BE49-F238E27FC236}">
                    <a16:creationId xmlns:a16="http://schemas.microsoft.com/office/drawing/2014/main" id="{7531C824-B6F8-4B37-B42F-36A771DDB48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71" name="Oval 51">
                <a:extLst>
                  <a:ext uri="{FF2B5EF4-FFF2-40B4-BE49-F238E27FC236}">
                    <a16:creationId xmlns:a16="http://schemas.microsoft.com/office/drawing/2014/main" id="{D83ABCAC-85E5-4832-BD8B-2559E4C6CB4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72" name="Oval 52">
                <a:extLst>
                  <a:ext uri="{FF2B5EF4-FFF2-40B4-BE49-F238E27FC236}">
                    <a16:creationId xmlns:a16="http://schemas.microsoft.com/office/drawing/2014/main" id="{90CE18FF-FE31-432E-AE27-D96DE76DFC7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73" name="Oval 53">
                <a:extLst>
                  <a:ext uri="{FF2B5EF4-FFF2-40B4-BE49-F238E27FC236}">
                    <a16:creationId xmlns:a16="http://schemas.microsoft.com/office/drawing/2014/main" id="{32C7FAC0-3104-4752-85C3-36034377B52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1037" name="Group 54">
              <a:extLst>
                <a:ext uri="{FF2B5EF4-FFF2-40B4-BE49-F238E27FC236}">
                  <a16:creationId xmlns:a16="http://schemas.microsoft.com/office/drawing/2014/main" id="{2C03BDD6-1848-405F-913F-76A40661315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>
                <a:extLst>
                  <a:ext uri="{FF2B5EF4-FFF2-40B4-BE49-F238E27FC236}">
                    <a16:creationId xmlns:a16="http://schemas.microsoft.com/office/drawing/2014/main" id="{08134151-620F-4854-9128-BE9778221CD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20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20 w 382"/>
                  <a:gd name="T19" fmla="*/ 96 h 96"/>
                  <a:gd name="T20" fmla="*/ 274 w 382"/>
                  <a:gd name="T21" fmla="*/ 90 h 96"/>
                  <a:gd name="T22" fmla="*/ 322 w 382"/>
                  <a:gd name="T23" fmla="*/ 84 h 96"/>
                  <a:gd name="T24" fmla="*/ 363 w 382"/>
                  <a:gd name="T25" fmla="*/ 66 h 96"/>
                  <a:gd name="T26" fmla="*/ 393 w 382"/>
                  <a:gd name="T27" fmla="*/ 42 h 96"/>
                  <a:gd name="T28" fmla="*/ 387 w 382"/>
                  <a:gd name="T29" fmla="*/ 42 h 96"/>
                  <a:gd name="T30" fmla="*/ 357 w 382"/>
                  <a:gd name="T31" fmla="*/ 66 h 96"/>
                  <a:gd name="T32" fmla="*/ 316 w 382"/>
                  <a:gd name="T33" fmla="*/ 78 h 96"/>
                  <a:gd name="T34" fmla="*/ 274 w 382"/>
                  <a:gd name="T35" fmla="*/ 90 h 96"/>
                  <a:gd name="T36" fmla="*/ 220 w 382"/>
                  <a:gd name="T37" fmla="*/ 96 h 96"/>
                  <a:gd name="T38" fmla="*/ 220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56">
                <a:extLst>
                  <a:ext uri="{FF2B5EF4-FFF2-40B4-BE49-F238E27FC236}">
                    <a16:creationId xmlns:a16="http://schemas.microsoft.com/office/drawing/2014/main" id="{6A7BBCDE-C2A2-4A53-9AA9-B3A44D2FC6B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" name="Freeform 57">
                <a:extLst>
                  <a:ext uri="{FF2B5EF4-FFF2-40B4-BE49-F238E27FC236}">
                    <a16:creationId xmlns:a16="http://schemas.microsoft.com/office/drawing/2014/main" id="{D6F3D0E5-A638-43ED-A15F-C954DF092B6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" name="Freeform 58">
                <a:extLst>
                  <a:ext uri="{FF2B5EF4-FFF2-40B4-BE49-F238E27FC236}">
                    <a16:creationId xmlns:a16="http://schemas.microsoft.com/office/drawing/2014/main" id="{BD2D842B-31D9-4D2F-AF87-CB859866F31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59">
                <a:extLst>
                  <a:ext uri="{FF2B5EF4-FFF2-40B4-BE49-F238E27FC236}">
                    <a16:creationId xmlns:a16="http://schemas.microsoft.com/office/drawing/2014/main" id="{9294311F-BEF9-43B6-A9BE-9A9AE9939B6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" name="Freeform 60">
                <a:extLst>
                  <a:ext uri="{FF2B5EF4-FFF2-40B4-BE49-F238E27FC236}">
                    <a16:creationId xmlns:a16="http://schemas.microsoft.com/office/drawing/2014/main" id="{9D63F8F9-08C2-4A07-AF89-31E1581C74A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30 w 185"/>
                  <a:gd name="T5" fmla="*/ 36 h 210"/>
                  <a:gd name="T6" fmla="*/ 166 w 185"/>
                  <a:gd name="T7" fmla="*/ 72 h 210"/>
                  <a:gd name="T8" fmla="*/ 172 w 185"/>
                  <a:gd name="T9" fmla="*/ 90 h 210"/>
                  <a:gd name="T10" fmla="*/ 178 w 185"/>
                  <a:gd name="T11" fmla="*/ 114 h 210"/>
                  <a:gd name="T12" fmla="*/ 172 w 185"/>
                  <a:gd name="T13" fmla="*/ 138 h 210"/>
                  <a:gd name="T14" fmla="*/ 160 w 185"/>
                  <a:gd name="T15" fmla="*/ 162 h 210"/>
                  <a:gd name="T16" fmla="*/ 130 w 185"/>
                  <a:gd name="T17" fmla="*/ 180 h 210"/>
                  <a:gd name="T18" fmla="*/ 90 w 185"/>
                  <a:gd name="T19" fmla="*/ 198 h 210"/>
                  <a:gd name="T20" fmla="*/ 107 w 185"/>
                  <a:gd name="T21" fmla="*/ 210 h 210"/>
                  <a:gd name="T22" fmla="*/ 142 w 185"/>
                  <a:gd name="T23" fmla="*/ 192 h 210"/>
                  <a:gd name="T24" fmla="*/ 172 w 185"/>
                  <a:gd name="T25" fmla="*/ 168 h 210"/>
                  <a:gd name="T26" fmla="*/ 190 w 185"/>
                  <a:gd name="T27" fmla="*/ 144 h 210"/>
                  <a:gd name="T28" fmla="*/ 196 w 185"/>
                  <a:gd name="T29" fmla="*/ 114 h 210"/>
                  <a:gd name="T30" fmla="*/ 190 w 185"/>
                  <a:gd name="T31" fmla="*/ 90 h 210"/>
                  <a:gd name="T32" fmla="*/ 184 w 185"/>
                  <a:gd name="T33" fmla="*/ 66 h 210"/>
                  <a:gd name="T34" fmla="*/ 166 w 185"/>
                  <a:gd name="T35" fmla="*/ 48 h 210"/>
                  <a:gd name="T36" fmla="*/ 142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" name="Freeform 61">
                <a:extLst>
                  <a:ext uri="{FF2B5EF4-FFF2-40B4-BE49-F238E27FC236}">
                    <a16:creationId xmlns:a16="http://schemas.microsoft.com/office/drawing/2014/main" id="{9B7A0569-D7C1-4EEF-8364-3767E7C617DB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45" name="Group 62">
                <a:extLst>
                  <a:ext uri="{FF2B5EF4-FFF2-40B4-BE49-F238E27FC236}">
                    <a16:creationId xmlns:a16="http://schemas.microsoft.com/office/drawing/2014/main" id="{380A5CDD-5D8C-403F-A71A-A5CD3ADE736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>
                  <a:extLst>
                    <a:ext uri="{FF2B5EF4-FFF2-40B4-BE49-F238E27FC236}">
                      <a16:creationId xmlns:a16="http://schemas.microsoft.com/office/drawing/2014/main" id="{32070AF0-1318-44A2-8F1B-A443D551DD35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defRPr/>
                  </a:pPr>
                  <a:endParaRPr lang="en-US" altLang="en-US"/>
                </a:p>
              </p:txBody>
            </p:sp>
            <p:sp>
              <p:nvSpPr>
                <p:cNvPr id="1047" name="Oval 64">
                  <a:extLst>
                    <a:ext uri="{FF2B5EF4-FFF2-40B4-BE49-F238E27FC236}">
                      <a16:creationId xmlns:a16="http://schemas.microsoft.com/office/drawing/2014/main" id="{FA5B3FF9-222B-4F15-8547-F6EF5EC2E468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defRPr/>
                  </a:pPr>
                  <a:endParaRPr lang="en-US" altLang="en-US"/>
                </a:p>
              </p:txBody>
            </p:sp>
            <p:sp>
              <p:nvSpPr>
                <p:cNvPr id="1048" name="Oval 65">
                  <a:extLst>
                    <a:ext uri="{FF2B5EF4-FFF2-40B4-BE49-F238E27FC236}">
                      <a16:creationId xmlns:a16="http://schemas.microsoft.com/office/drawing/2014/main" id="{49EE018C-8391-408F-BDAA-D0C6F75A2BC6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defRPr/>
                  </a:pPr>
                  <a:endParaRPr lang="en-US" altLang="en-US"/>
                </a:p>
              </p:txBody>
            </p:sp>
            <p:sp>
              <p:nvSpPr>
                <p:cNvPr id="1049" name="Oval 66">
                  <a:extLst>
                    <a:ext uri="{FF2B5EF4-FFF2-40B4-BE49-F238E27FC236}">
                      <a16:creationId xmlns:a16="http://schemas.microsoft.com/office/drawing/2014/main" id="{C6E8F1A8-73F6-46F4-A30C-57F4EA6491A6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defRPr/>
                  </a:pPr>
                  <a:endParaRPr lang="en-US" altLang="en-US"/>
                </a:p>
              </p:txBody>
            </p:sp>
          </p:grpSp>
        </p:grpSp>
      </p:grpSp>
      <p:sp>
        <p:nvSpPr>
          <p:cNvPr id="5187" name="Rectangle 67">
            <a:extLst>
              <a:ext uri="{FF2B5EF4-FFF2-40B4-BE49-F238E27FC236}">
                <a16:creationId xmlns:a16="http://schemas.microsoft.com/office/drawing/2014/main" id="{6AD3D4E3-D9B6-45F1-9131-89A3632358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88" name="Rectangle 68">
            <a:extLst>
              <a:ext uri="{FF2B5EF4-FFF2-40B4-BE49-F238E27FC236}">
                <a16:creationId xmlns:a16="http://schemas.microsoft.com/office/drawing/2014/main" id="{D44E7C24-D0E8-4604-813F-7608059621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89" name="Rectangle 69">
            <a:extLst>
              <a:ext uri="{FF2B5EF4-FFF2-40B4-BE49-F238E27FC236}">
                <a16:creationId xmlns:a16="http://schemas.microsoft.com/office/drawing/2014/main" id="{FEB3D436-D711-48E1-8878-8444D90E180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90" name="Rectangle 70">
            <a:extLst>
              <a:ext uri="{FF2B5EF4-FFF2-40B4-BE49-F238E27FC236}">
                <a16:creationId xmlns:a16="http://schemas.microsoft.com/office/drawing/2014/main" id="{1C41AFB4-CEBF-4B39-B800-22039E09F0D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91" name="Rectangle 71">
            <a:extLst>
              <a:ext uri="{FF2B5EF4-FFF2-40B4-BE49-F238E27FC236}">
                <a16:creationId xmlns:a16="http://schemas.microsoft.com/office/drawing/2014/main" id="{8704C8CB-458D-4756-8B42-57A069BDCA1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C2FBC3BF-AD9D-4CA7-AC42-EA1CCC1F3F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>
            <a:extLst>
              <a:ext uri="{FF2B5EF4-FFF2-40B4-BE49-F238E27FC236}">
                <a16:creationId xmlns:a16="http://schemas.microsoft.com/office/drawing/2014/main" id="{0A42519A-8EA9-4EB7-AD06-6154733A9A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La Différence?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AB6B9097-EBE0-4E2E-9547-F73D6A6D7EF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err="1">
                <a:latin typeface="Comic Sans MS" pitchFamily="66" charset="0"/>
              </a:rPr>
              <a:t>Aujourd’hui</a:t>
            </a:r>
            <a:r>
              <a:rPr lang="en-US" dirty="0">
                <a:latin typeface="Comic Sans MS" pitchFamily="66" charset="0"/>
              </a:rPr>
              <a:t>=today</a:t>
            </a:r>
          </a:p>
          <a:p>
            <a:pPr eaLnBrk="1" hangingPunct="1">
              <a:defRPr/>
            </a:pPr>
            <a:r>
              <a:rPr lang="en-US" dirty="0">
                <a:latin typeface="Comic Sans MS" pitchFamily="66" charset="0"/>
              </a:rPr>
              <a:t>Le 10 </a:t>
            </a:r>
            <a:r>
              <a:rPr lang="en-US" dirty="0" err="1">
                <a:latin typeface="Comic Sans MS" pitchFamily="66" charset="0"/>
              </a:rPr>
              <a:t>octobre</a:t>
            </a:r>
            <a:endParaRPr lang="en-US" dirty="0"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n-US">
                <a:latin typeface="Comic Sans MS" pitchFamily="66" charset="0"/>
              </a:rPr>
              <a:t>Je visite à Paris</a:t>
            </a:r>
            <a:r>
              <a:rPr lang="en-US" sz="3600" dirty="0">
                <a:latin typeface="Comic Sans MS" pitchFamily="66" charset="0"/>
              </a:rPr>
              <a:t>.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A4DBF7DF-F1AD-4506-86C0-79BAB8DCEBF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err="1">
                <a:latin typeface="Comic Sans MS" pitchFamily="66" charset="0"/>
              </a:rPr>
              <a:t>Hier</a:t>
            </a:r>
            <a:r>
              <a:rPr lang="en-US" dirty="0">
                <a:latin typeface="Comic Sans MS" pitchFamily="66" charset="0"/>
              </a:rPr>
              <a:t>=yesterday</a:t>
            </a:r>
          </a:p>
          <a:p>
            <a:pPr eaLnBrk="1" hangingPunct="1">
              <a:defRPr/>
            </a:pPr>
            <a:r>
              <a:rPr lang="en-US" dirty="0">
                <a:latin typeface="Comic Sans MS" pitchFamily="66" charset="0"/>
              </a:rPr>
              <a:t>Le 9 </a:t>
            </a:r>
            <a:r>
              <a:rPr lang="en-US" dirty="0" err="1">
                <a:latin typeface="Comic Sans MS" pitchFamily="66" charset="0"/>
              </a:rPr>
              <a:t>octobre</a:t>
            </a:r>
            <a:endParaRPr lang="en-US" dirty="0"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n-US" dirty="0" err="1">
                <a:latin typeface="Comic Sans MS" pitchFamily="66" charset="0"/>
              </a:rPr>
              <a:t>J’ai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voyagé</a:t>
            </a:r>
            <a:r>
              <a:rPr lang="en-US" dirty="0">
                <a:latin typeface="Comic Sans MS" pitchFamily="66" charset="0"/>
              </a:rPr>
              <a:t> à Paris.</a:t>
            </a:r>
          </a:p>
        </p:txBody>
      </p:sp>
      <p:pic>
        <p:nvPicPr>
          <p:cNvPr id="13317" name="Picture 8" descr="MCj01493760000[1]">
            <a:extLst>
              <a:ext uri="{FF2B5EF4-FFF2-40B4-BE49-F238E27FC236}">
                <a16:creationId xmlns:a16="http://schemas.microsoft.com/office/drawing/2014/main" id="{043B8FD6-F1B4-4368-AB66-8648B366C0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8069" y="3823363"/>
            <a:ext cx="2482850" cy="236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11" descr="MPj04052900000[1]">
            <a:extLst>
              <a:ext uri="{FF2B5EF4-FFF2-40B4-BE49-F238E27FC236}">
                <a16:creationId xmlns:a16="http://schemas.microsoft.com/office/drawing/2014/main" id="{307D9ADC-3F8B-4E50-BF4D-81971063BD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429000"/>
            <a:ext cx="2043113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3" grpId="0" build="p"/>
      <p:bldP spid="205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2A17A462-EBA0-48D2-B4B9-2FFC767C79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/>
              <a:t>Using </a:t>
            </a:r>
            <a:r>
              <a:rPr lang="en-US" sz="4000">
                <a:cs typeface="Arial" charset="0"/>
              </a:rPr>
              <a:t>être in the passé composé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6903A29-258D-405E-930D-B038B6051A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There are 16 verbs which take </a:t>
            </a:r>
            <a:r>
              <a:rPr lang="en-US" u="sng" dirty="0" err="1">
                <a:cs typeface="Arial" charset="0"/>
              </a:rPr>
              <a:t>être</a:t>
            </a:r>
            <a:r>
              <a:rPr lang="en-US" dirty="0">
                <a:cs typeface="Arial" charset="0"/>
              </a:rPr>
              <a:t> in the passé </a:t>
            </a:r>
            <a:r>
              <a:rPr lang="en-US" dirty="0" err="1">
                <a:cs typeface="Arial" charset="0"/>
              </a:rPr>
              <a:t>composé</a:t>
            </a:r>
            <a:r>
              <a:rPr lang="en-US" dirty="0">
                <a:cs typeface="Arial" charset="0"/>
              </a:rPr>
              <a:t> rather then </a:t>
            </a:r>
            <a:r>
              <a:rPr lang="en-US" u="sng" dirty="0" err="1">
                <a:cs typeface="Arial" charset="0"/>
              </a:rPr>
              <a:t>avoir</a:t>
            </a:r>
            <a:endParaRPr lang="en-US" u="sng" dirty="0">
              <a:cs typeface="Arial" charset="0"/>
            </a:endParaRPr>
          </a:p>
          <a:p>
            <a:pPr eaLnBrk="1" hangingPunct="1">
              <a:defRPr/>
            </a:pPr>
            <a:r>
              <a:rPr lang="en-US" u="sng" dirty="0">
                <a:cs typeface="Arial" charset="0"/>
              </a:rPr>
              <a:t>Dr. +Mrs. </a:t>
            </a:r>
            <a:r>
              <a:rPr lang="en-US" u="sng" dirty="0" err="1">
                <a:cs typeface="Arial" charset="0"/>
              </a:rPr>
              <a:t>Vandertramp</a:t>
            </a:r>
            <a:r>
              <a:rPr lang="en-US" dirty="0">
                <a:cs typeface="Arial" charset="0"/>
              </a:rPr>
              <a:t> can help you remember which ones they are</a:t>
            </a:r>
          </a:p>
          <a:p>
            <a:pPr eaLnBrk="1" hangingPunct="1">
              <a:defRPr/>
            </a:pPr>
            <a:r>
              <a:rPr lang="en-US" dirty="0">
                <a:cs typeface="Arial" charset="0"/>
              </a:rPr>
              <a:t>The “house of </a:t>
            </a:r>
            <a:r>
              <a:rPr lang="en-US" dirty="0" err="1">
                <a:cs typeface="Arial" charset="0"/>
              </a:rPr>
              <a:t>être</a:t>
            </a:r>
            <a:r>
              <a:rPr lang="en-US" dirty="0">
                <a:cs typeface="Arial" charset="0"/>
              </a:rPr>
              <a:t>” can help your remember which ones they are</a:t>
            </a:r>
          </a:p>
          <a:p>
            <a:pPr eaLnBrk="1" hangingPunct="1">
              <a:defRPr/>
            </a:pPr>
            <a:r>
              <a:rPr lang="en-US" dirty="0">
                <a:cs typeface="Arial" charset="0"/>
              </a:rPr>
              <a:t>Yankee Doodle </a:t>
            </a:r>
            <a:r>
              <a:rPr lang="en-US" dirty="0" err="1">
                <a:cs typeface="Arial" charset="0"/>
              </a:rPr>
              <a:t>être</a:t>
            </a:r>
            <a:r>
              <a:rPr lang="en-US" dirty="0">
                <a:cs typeface="Arial" charset="0"/>
              </a:rPr>
              <a:t> can also help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73A7C-8659-4F06-989E-1620853BD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23555" name="Content Placeholder 3">
            <a:extLst>
              <a:ext uri="{FF2B5EF4-FFF2-40B4-BE49-F238E27FC236}">
                <a16:creationId xmlns:a16="http://schemas.microsoft.com/office/drawing/2014/main" id="{BC0DB378-9199-4F31-9AFB-11A57D763B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17763" y="1600200"/>
            <a:ext cx="4308475" cy="4525963"/>
          </a:xfrm>
        </p:spPr>
      </p:pic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>
            <a:extLst>
              <a:ext uri="{FF2B5EF4-FFF2-40B4-BE49-F238E27FC236}">
                <a16:creationId xmlns:a16="http://schemas.microsoft.com/office/drawing/2014/main" id="{7B636C3C-58CB-4CF0-824D-06B9731203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latin typeface="Comic Sans MS" pitchFamily="66" charset="0"/>
              </a:rPr>
              <a:t>Les </a:t>
            </a:r>
            <a:r>
              <a:rPr lang="en-US" dirty="0" err="1">
                <a:latin typeface="Comic Sans MS" pitchFamily="66" charset="0"/>
              </a:rPr>
              <a:t>voil</a:t>
            </a:r>
            <a:r>
              <a:rPr lang="en-US" dirty="0" err="1">
                <a:latin typeface="Comic Sans MS" pitchFamily="66" charset="0"/>
                <a:cs typeface="Arial" charset="0"/>
              </a:rPr>
              <a:t>á</a:t>
            </a:r>
            <a:endParaRPr lang="en-US" dirty="0">
              <a:latin typeface="Comic Sans MS" pitchFamily="66" charset="0"/>
              <a:cs typeface="Arial" charset="0"/>
            </a:endParaRPr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DD6666A1-06F1-4EB0-AACB-BB34932B226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latin typeface="Comic Sans MS" pitchFamily="66" charset="0"/>
              </a:rPr>
              <a:t>Arriver</a:t>
            </a:r>
          </a:p>
          <a:p>
            <a:pPr eaLnBrk="1" hangingPunct="1">
              <a:defRPr/>
            </a:pPr>
            <a:r>
              <a:rPr lang="en-US" dirty="0" err="1">
                <a:latin typeface="Comic Sans MS" pitchFamily="66" charset="0"/>
              </a:rPr>
              <a:t>Descendre</a:t>
            </a:r>
            <a:endParaRPr lang="en-US" dirty="0"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n-US" dirty="0" err="1">
                <a:latin typeface="Comic Sans MS" pitchFamily="66" charset="0"/>
              </a:rPr>
              <a:t>Entrer</a:t>
            </a:r>
            <a:endParaRPr lang="en-US" dirty="0"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n-US" dirty="0" err="1">
                <a:latin typeface="Comic Sans MS" pitchFamily="66" charset="0"/>
              </a:rPr>
              <a:t>Sortir</a:t>
            </a:r>
            <a:endParaRPr lang="en-US" dirty="0"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n-US" dirty="0" err="1">
                <a:latin typeface="Comic Sans MS" pitchFamily="66" charset="0"/>
              </a:rPr>
              <a:t>Retourner</a:t>
            </a:r>
            <a:endParaRPr lang="en-US" dirty="0"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n-US" dirty="0" err="1">
                <a:latin typeface="Comic Sans MS" pitchFamily="66" charset="0"/>
              </a:rPr>
              <a:t>Monter</a:t>
            </a:r>
            <a:endParaRPr lang="en-US" dirty="0"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n-US" dirty="0" err="1">
                <a:latin typeface="Comic Sans MS" pitchFamily="66" charset="0"/>
              </a:rPr>
              <a:t>Partir</a:t>
            </a:r>
            <a:endParaRPr lang="en-US" dirty="0"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n-US" dirty="0" err="1">
                <a:latin typeface="Comic Sans MS" pitchFamily="66" charset="0"/>
              </a:rPr>
              <a:t>Rester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ECCBD844-3FEB-4A5B-906B-4CD8A4DD7DF4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latin typeface="Comic Sans MS" pitchFamily="66" charset="0"/>
              </a:rPr>
              <a:t>To arrive</a:t>
            </a:r>
          </a:p>
          <a:p>
            <a:pPr eaLnBrk="1" hangingPunct="1">
              <a:defRPr/>
            </a:pPr>
            <a:r>
              <a:rPr lang="en-US" dirty="0">
                <a:latin typeface="Comic Sans MS" pitchFamily="66" charset="0"/>
              </a:rPr>
              <a:t>To go down</a:t>
            </a:r>
          </a:p>
          <a:p>
            <a:pPr eaLnBrk="1" hangingPunct="1">
              <a:defRPr/>
            </a:pPr>
            <a:r>
              <a:rPr lang="en-US" dirty="0">
                <a:latin typeface="Comic Sans MS" pitchFamily="66" charset="0"/>
              </a:rPr>
              <a:t>To enter</a:t>
            </a:r>
          </a:p>
          <a:p>
            <a:pPr eaLnBrk="1" hangingPunct="1">
              <a:defRPr/>
            </a:pPr>
            <a:r>
              <a:rPr lang="en-US" dirty="0">
                <a:latin typeface="Comic Sans MS" pitchFamily="66" charset="0"/>
              </a:rPr>
              <a:t>To go out</a:t>
            </a:r>
          </a:p>
          <a:p>
            <a:pPr eaLnBrk="1" hangingPunct="1">
              <a:defRPr/>
            </a:pPr>
            <a:r>
              <a:rPr lang="en-US" dirty="0">
                <a:latin typeface="Comic Sans MS" pitchFamily="66" charset="0"/>
              </a:rPr>
              <a:t>To return</a:t>
            </a:r>
          </a:p>
          <a:p>
            <a:pPr eaLnBrk="1" hangingPunct="1">
              <a:defRPr/>
            </a:pPr>
            <a:r>
              <a:rPr lang="en-US" dirty="0">
                <a:latin typeface="Comic Sans MS" pitchFamily="66" charset="0"/>
              </a:rPr>
              <a:t>To go up</a:t>
            </a:r>
          </a:p>
          <a:p>
            <a:pPr eaLnBrk="1" hangingPunct="1">
              <a:defRPr/>
            </a:pPr>
            <a:r>
              <a:rPr lang="en-US" dirty="0">
                <a:latin typeface="Comic Sans MS" pitchFamily="66" charset="0"/>
              </a:rPr>
              <a:t>To leave</a:t>
            </a:r>
          </a:p>
          <a:p>
            <a:pPr eaLnBrk="1" hangingPunct="1">
              <a:defRPr/>
            </a:pPr>
            <a:r>
              <a:rPr lang="en-US" dirty="0">
                <a:latin typeface="Comic Sans MS" pitchFamily="66" charset="0"/>
              </a:rPr>
              <a:t>To stay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3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3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3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3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3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3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3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3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3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3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68D52-3C17-45AB-96C6-CB843C1E7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64989-0991-41D3-AC0D-BBEC79E84C6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Tomber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Rentrer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Mourir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Venir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Revenir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Devenir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Aller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Naître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94AB27-34D9-4F73-AFDC-8DE192D4A29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Comic Sans MS" panose="030F0702030302020204" pitchFamily="66" charset="0"/>
              </a:rPr>
              <a:t>To fall</a:t>
            </a:r>
          </a:p>
          <a:p>
            <a:pPr>
              <a:defRPr/>
            </a:pPr>
            <a:r>
              <a:rPr lang="en-US" dirty="0">
                <a:latin typeface="Comic Sans MS" panose="030F0702030302020204" pitchFamily="66" charset="0"/>
              </a:rPr>
              <a:t>To come back</a:t>
            </a:r>
          </a:p>
          <a:p>
            <a:pPr>
              <a:defRPr/>
            </a:pPr>
            <a:r>
              <a:rPr lang="en-US" dirty="0">
                <a:latin typeface="Comic Sans MS" panose="030F0702030302020204" pitchFamily="66" charset="0"/>
              </a:rPr>
              <a:t>To die</a:t>
            </a:r>
          </a:p>
          <a:p>
            <a:pPr>
              <a:defRPr/>
            </a:pPr>
            <a:r>
              <a:rPr lang="en-US" dirty="0">
                <a:latin typeface="Comic Sans MS" panose="030F0702030302020204" pitchFamily="66" charset="0"/>
              </a:rPr>
              <a:t>To come</a:t>
            </a:r>
          </a:p>
          <a:p>
            <a:pPr>
              <a:defRPr/>
            </a:pPr>
            <a:r>
              <a:rPr lang="en-US" dirty="0">
                <a:latin typeface="Comic Sans MS" panose="030F0702030302020204" pitchFamily="66" charset="0"/>
              </a:rPr>
              <a:t>To come back</a:t>
            </a:r>
          </a:p>
          <a:p>
            <a:pPr>
              <a:defRPr/>
            </a:pPr>
            <a:r>
              <a:rPr lang="en-US" dirty="0">
                <a:latin typeface="Comic Sans MS" panose="030F0702030302020204" pitchFamily="66" charset="0"/>
              </a:rPr>
              <a:t>To become</a:t>
            </a:r>
          </a:p>
          <a:p>
            <a:pPr>
              <a:defRPr/>
            </a:pPr>
            <a:r>
              <a:rPr lang="en-US" dirty="0">
                <a:latin typeface="Comic Sans MS" panose="030F0702030302020204" pitchFamily="66" charset="0"/>
              </a:rPr>
              <a:t>To go</a:t>
            </a:r>
          </a:p>
          <a:p>
            <a:pPr>
              <a:defRPr/>
            </a:pPr>
            <a:r>
              <a:rPr lang="en-US" dirty="0">
                <a:latin typeface="Comic Sans MS" panose="030F0702030302020204" pitchFamily="66" charset="0"/>
              </a:rPr>
              <a:t>To be born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75DC4-0E06-47B5-B9CF-9D4AC6CE1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900A0-599A-4F01-BF83-92FE7DBE067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Comic Sans MS" panose="030F0702030302020204" pitchFamily="66" charset="0"/>
              </a:rPr>
              <a:t>Arriver</a:t>
            </a: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Descendre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Entrer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Sortir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Retourner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Monter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Partir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Rester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644966-724D-41C3-B2DC-929B0E4A162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Arrivé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Descendu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Entré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Sorti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Retourné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Monté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Parti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Resté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AE467-A54A-4040-893D-A9274B07F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ACEFD-9CA4-4456-8B2D-36769EA26FC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Tomber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Rentrer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Mourir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Venir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Revenir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Devenir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Aller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Naître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415F8B-EAE9-4A2A-ACA7-0083B1C38AB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Tombé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Rentré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>
                <a:latin typeface="Comic Sans MS" panose="030F0702030302020204" pitchFamily="66" charset="0"/>
              </a:rPr>
              <a:t>Mort</a:t>
            </a: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Venu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Revenu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Devenu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 err="1">
                <a:latin typeface="Comic Sans MS" panose="030F0702030302020204" pitchFamily="66" charset="0"/>
              </a:rPr>
              <a:t>Allé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>
                <a:latin typeface="Comic Sans MS" panose="030F0702030302020204" pitchFamily="66" charset="0"/>
              </a:rPr>
              <a:t>Né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B2E4740-6A78-42B8-A6BA-DC78EA965D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La Différence?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49B5E0D-33FD-45C7-AE44-42A4E0A55A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/>
              <a:t>Paul</a:t>
            </a:r>
            <a:r>
              <a:rPr lang="en-US"/>
              <a:t> est rentré chez lui.</a:t>
            </a:r>
          </a:p>
          <a:p>
            <a:pPr eaLnBrk="1" hangingPunct="1">
              <a:defRPr/>
            </a:pPr>
            <a:r>
              <a:rPr lang="en-US" u="sng"/>
              <a:t>Pauline</a:t>
            </a:r>
            <a:r>
              <a:rPr lang="en-US"/>
              <a:t> est rentré</a:t>
            </a:r>
            <a:r>
              <a:rPr lang="en-US" u="sng"/>
              <a:t>e</a:t>
            </a:r>
            <a:r>
              <a:rPr lang="en-US"/>
              <a:t> chez elle.</a:t>
            </a:r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r>
              <a:rPr lang="en-US" u="sng"/>
              <a:t>Paul</a:t>
            </a:r>
            <a:r>
              <a:rPr lang="en-US"/>
              <a:t> et </a:t>
            </a:r>
            <a:r>
              <a:rPr lang="en-US" u="sng"/>
              <a:t>Marc</a:t>
            </a:r>
            <a:r>
              <a:rPr lang="en-US"/>
              <a:t> sont rentré</a:t>
            </a:r>
            <a:r>
              <a:rPr lang="en-US" u="sng"/>
              <a:t>s</a:t>
            </a:r>
            <a:r>
              <a:rPr lang="en-US"/>
              <a:t> chez eux.</a:t>
            </a:r>
          </a:p>
          <a:p>
            <a:pPr eaLnBrk="1" hangingPunct="1">
              <a:defRPr/>
            </a:pPr>
            <a:r>
              <a:rPr lang="en-US" u="sng"/>
              <a:t>Pauline</a:t>
            </a:r>
            <a:r>
              <a:rPr lang="en-US"/>
              <a:t> et </a:t>
            </a:r>
            <a:r>
              <a:rPr lang="en-US" u="sng"/>
              <a:t>Marie</a:t>
            </a:r>
            <a:r>
              <a:rPr lang="en-US"/>
              <a:t> sont rentré</a:t>
            </a:r>
            <a:r>
              <a:rPr lang="en-US" u="sng"/>
              <a:t>es</a:t>
            </a:r>
            <a:r>
              <a:rPr lang="en-US"/>
              <a:t> chez elles.</a:t>
            </a: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0396B94-2A75-4752-997A-CE915F47B2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Agreement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5E6F9856-995C-43E7-8221-8D9F01D714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When </a:t>
            </a:r>
            <a:r>
              <a:rPr lang="en-US">
                <a:cs typeface="Arial" charset="0"/>
              </a:rPr>
              <a:t>être is the auxiliary verb in the passé composé there is </a:t>
            </a:r>
            <a:r>
              <a:rPr lang="en-US" u="sng">
                <a:cs typeface="Arial" charset="0"/>
              </a:rPr>
              <a:t>agreement</a:t>
            </a:r>
            <a:r>
              <a:rPr lang="en-US">
                <a:cs typeface="Arial" charset="0"/>
              </a:rPr>
              <a:t> in gender and number between the </a:t>
            </a:r>
            <a:r>
              <a:rPr lang="en-US" u="sng">
                <a:cs typeface="Arial" charset="0"/>
              </a:rPr>
              <a:t>past</a:t>
            </a:r>
            <a:r>
              <a:rPr lang="en-US">
                <a:cs typeface="Arial" charset="0"/>
              </a:rPr>
              <a:t> </a:t>
            </a:r>
            <a:r>
              <a:rPr lang="en-US" u="sng">
                <a:cs typeface="Arial" charset="0"/>
              </a:rPr>
              <a:t>participle</a:t>
            </a:r>
            <a:r>
              <a:rPr lang="en-US">
                <a:cs typeface="Arial" charset="0"/>
              </a:rPr>
              <a:t> and the </a:t>
            </a:r>
            <a:r>
              <a:rPr lang="en-US" u="sng">
                <a:cs typeface="Arial" charset="0"/>
              </a:rPr>
              <a:t>subject</a:t>
            </a:r>
            <a:r>
              <a:rPr lang="en-US">
                <a:cs typeface="Arial" charset="0"/>
              </a:rPr>
              <a:t> of the sentence</a:t>
            </a: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E9BED44-C5FC-4B31-B9F8-C5E799A873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FE9CB095-D8F5-4874-B097-41C9E8EA30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Gender (masculine or feminine)</a:t>
            </a:r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r>
              <a:rPr lang="en-US"/>
              <a:t>Number (singular or plural)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D19ECE1-671C-4AF9-8C75-786BDF4CC8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Passé Composé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36840E1-04A1-4D86-822C-CDA490DB02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latin typeface="Comic Sans MS" pitchFamily="66" charset="0"/>
              </a:rPr>
              <a:t>To discuss events that happened in the past:</a:t>
            </a:r>
          </a:p>
          <a:p>
            <a:pPr eaLnBrk="1" hangingPunct="1">
              <a:defRPr/>
            </a:pPr>
            <a:r>
              <a:rPr lang="en-US" dirty="0">
                <a:latin typeface="Comic Sans MS" pitchFamily="66" charset="0"/>
              </a:rPr>
              <a:t>Use the necessary form of the verb </a:t>
            </a:r>
            <a:r>
              <a:rPr lang="en-US" dirty="0" err="1">
                <a:latin typeface="Comic Sans MS" pitchFamily="66" charset="0"/>
              </a:rPr>
              <a:t>avoir</a:t>
            </a:r>
            <a:endParaRPr lang="en-US" dirty="0"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n-US" dirty="0">
                <a:latin typeface="Comic Sans MS" pitchFamily="66" charset="0"/>
              </a:rPr>
              <a:t>Followed by a past participle of the main verb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88F93E2-BE6E-4854-94C2-273B79208D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Comic Sans MS" pitchFamily="66" charset="0"/>
              </a:rPr>
              <a:t>Past participle of an –er verb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B6D0482-0393-4B55-9609-20AE5C9FCFE7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latin typeface="Comic Sans MS" pitchFamily="66" charset="0"/>
              </a:rPr>
              <a:t>dansé</a:t>
            </a:r>
            <a:endParaRPr lang="en-US" dirty="0">
              <a:latin typeface="Comic Sans MS" pitchFamily="66" charset="0"/>
            </a:endParaRPr>
          </a:p>
          <a:p>
            <a:pPr eaLnBrk="1" hangingPunct="1">
              <a:defRPr/>
            </a:pPr>
            <a:endParaRPr lang="en-US" dirty="0"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n-US" dirty="0" err="1">
                <a:latin typeface="Comic Sans MS" pitchFamily="66" charset="0"/>
              </a:rPr>
              <a:t>joué</a:t>
            </a:r>
            <a:endParaRPr lang="en-US" dirty="0">
              <a:latin typeface="Comic Sans MS" pitchFamily="66" charset="0"/>
            </a:endParaRPr>
          </a:p>
          <a:p>
            <a:pPr eaLnBrk="1" hangingPunct="1">
              <a:defRPr/>
            </a:pPr>
            <a:endParaRPr lang="en-US" dirty="0"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n-US" dirty="0" err="1">
                <a:latin typeface="Comic Sans MS" pitchFamily="66" charset="0"/>
              </a:rPr>
              <a:t>mangé</a:t>
            </a:r>
            <a:endParaRPr lang="en-US" dirty="0">
              <a:latin typeface="Comic Sans MS" pitchFamily="66" charset="0"/>
            </a:endParaRPr>
          </a:p>
          <a:p>
            <a:pPr eaLnBrk="1" hangingPunct="1">
              <a:defRPr/>
            </a:pPr>
            <a:endParaRPr lang="en-US" dirty="0"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n-US" dirty="0" err="1">
                <a:latin typeface="Comic Sans MS" pitchFamily="66" charset="0"/>
              </a:rPr>
              <a:t>parlé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2C3212A-5199-4CDA-A38B-CEF90E83410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Comic Sans MS" pitchFamily="66" charset="0"/>
              </a:rPr>
              <a:t>danced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>
                <a:latin typeface="Comic Sans MS" pitchFamily="66" charset="0"/>
              </a:rPr>
              <a:t>played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>
                <a:latin typeface="Comic Sans MS" pitchFamily="66" charset="0"/>
              </a:rPr>
              <a:t>ate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>
                <a:latin typeface="Comic Sans MS" pitchFamily="66" charset="0"/>
              </a:rPr>
              <a:t>talked/spoke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59873F2-3959-4DD6-93C3-20D1251F07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Past participle of an –ir verb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4082FCE-48F5-4AC4-B73F-7FB5E909FE0B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latin typeface="Comic Sans MS" pitchFamily="66" charset="0"/>
              </a:rPr>
              <a:t>choisi</a:t>
            </a:r>
            <a:endParaRPr lang="en-US" dirty="0">
              <a:latin typeface="Comic Sans MS" pitchFamily="66" charset="0"/>
            </a:endParaRP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 err="1">
                <a:latin typeface="Comic Sans MS" pitchFamily="66" charset="0"/>
              </a:rPr>
              <a:t>fini</a:t>
            </a:r>
            <a:endParaRPr lang="en-US" dirty="0">
              <a:latin typeface="Comic Sans MS" pitchFamily="66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 err="1">
                <a:latin typeface="Comic Sans MS" pitchFamily="66" charset="0"/>
              </a:rPr>
              <a:t>maigri</a:t>
            </a:r>
            <a:endParaRPr lang="en-US" dirty="0">
              <a:latin typeface="Comic Sans MS" pitchFamily="66" charset="0"/>
            </a:endParaRP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 err="1">
                <a:latin typeface="Comic Sans MS" pitchFamily="66" charset="0"/>
              </a:rPr>
              <a:t>grossi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B34351-C329-45B4-81C3-602DECE13F1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Comic Sans MS" pitchFamily="66" charset="0"/>
              </a:rPr>
              <a:t>chose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>
                <a:latin typeface="Comic Sans MS" pitchFamily="66" charset="0"/>
              </a:rPr>
              <a:t>finished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>
                <a:latin typeface="Comic Sans MS" pitchFamily="66" charset="0"/>
              </a:rPr>
              <a:t>lost weight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>
                <a:latin typeface="Comic Sans MS" pitchFamily="66" charset="0"/>
              </a:rPr>
              <a:t>gained weight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0C72FB6-4309-433B-A40F-E41F613AA4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Past Participle of an –re verb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DFE0405-2143-4603-895D-58E8E9C13AFD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latin typeface="Comic Sans MS" pitchFamily="66" charset="0"/>
              </a:rPr>
              <a:t>vendu</a:t>
            </a:r>
            <a:endParaRPr lang="en-US" dirty="0">
              <a:latin typeface="Comic Sans MS" pitchFamily="66" charset="0"/>
            </a:endParaRP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 err="1">
                <a:latin typeface="Comic Sans MS" pitchFamily="66" charset="0"/>
              </a:rPr>
              <a:t>attendu</a:t>
            </a:r>
            <a:endParaRPr lang="en-US" dirty="0">
              <a:latin typeface="Comic Sans MS" pitchFamily="66" charset="0"/>
            </a:endParaRP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 err="1">
                <a:latin typeface="Comic Sans MS" pitchFamily="66" charset="0"/>
              </a:rPr>
              <a:t>répondu</a:t>
            </a:r>
            <a:endParaRPr lang="en-US" dirty="0">
              <a:latin typeface="Comic Sans MS" pitchFamily="66" charset="0"/>
            </a:endParaRP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 err="1">
                <a:latin typeface="Comic Sans MS" pitchFamily="66" charset="0"/>
              </a:rPr>
              <a:t>perdu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8DA0873-86CB-4EBF-88AB-08F1514A98E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Comic Sans MS" pitchFamily="66" charset="0"/>
              </a:rPr>
              <a:t>sold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>
                <a:latin typeface="Comic Sans MS" pitchFamily="66" charset="0"/>
              </a:rPr>
              <a:t>waited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>
                <a:latin typeface="Comic Sans MS" pitchFamily="66" charset="0"/>
              </a:rPr>
              <a:t>answered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>
                <a:latin typeface="Comic Sans MS" pitchFamily="66" charset="0"/>
              </a:rPr>
              <a:t>lost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CB39FB0-CF5A-470D-8C32-E5B98DEF5A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Irregular past participles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FEDBC967-6CD4-4E74-A5A0-834CBE3B5CC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err="1">
                <a:cs typeface="Arial" charset="0"/>
              </a:rPr>
              <a:t>être</a:t>
            </a:r>
            <a:endParaRPr lang="en-US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>
                <a:cs typeface="Arial" charset="0"/>
              </a:rPr>
              <a:t>avoir</a:t>
            </a:r>
            <a:endParaRPr lang="en-US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>
                <a:cs typeface="Arial" charset="0"/>
              </a:rPr>
              <a:t>vouloir</a:t>
            </a:r>
            <a:endParaRPr lang="en-US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>
                <a:cs typeface="Arial" charset="0"/>
              </a:rPr>
              <a:t>boire</a:t>
            </a:r>
            <a:endParaRPr lang="en-US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cs typeface="Arial" charset="0"/>
              </a:rPr>
              <a:t>lire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>
                <a:cs typeface="Arial" charset="0"/>
              </a:rPr>
              <a:t>voir</a:t>
            </a:r>
            <a:endParaRPr lang="en-US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>
                <a:cs typeface="Arial" charset="0"/>
              </a:rPr>
              <a:t>mettre</a:t>
            </a:r>
            <a:endParaRPr lang="en-US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>
                <a:cs typeface="Arial" charset="0"/>
              </a:rPr>
              <a:t>prendre</a:t>
            </a:r>
            <a:endParaRPr lang="en-US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cs typeface="Arial" charset="0"/>
              </a:rPr>
              <a:t>faire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>
                <a:cs typeface="Arial" charset="0"/>
              </a:rPr>
              <a:t>pleuvoir</a:t>
            </a:r>
            <a:endParaRPr lang="en-US" dirty="0">
              <a:cs typeface="Arial" charset="0"/>
            </a:endParaRP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426A38A8-CA4E-4F12-9246-2C70816EF001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/>
              <a:t>été</a:t>
            </a: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eu</a:t>
            </a: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voulu</a:t>
            </a: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bu</a:t>
            </a: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lu</a:t>
            </a: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vu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mis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pris</a:t>
            </a: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fait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plu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2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2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2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2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2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2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2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2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2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A58EA-6A2A-40FF-A6DD-4EBCE6704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5F8E9-7607-4F09-A37A-6E1349139D7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été</a:t>
            </a:r>
          </a:p>
          <a:p>
            <a:pPr>
              <a:defRPr/>
            </a:pPr>
            <a:r>
              <a:rPr lang="en-US" dirty="0" err="1"/>
              <a:t>eu</a:t>
            </a:r>
            <a:endParaRPr lang="en-US" dirty="0"/>
          </a:p>
          <a:p>
            <a:pPr>
              <a:defRPr/>
            </a:pPr>
            <a:r>
              <a:rPr lang="en-US" dirty="0" err="1"/>
              <a:t>voulu</a:t>
            </a:r>
            <a:endParaRPr lang="en-US" dirty="0"/>
          </a:p>
          <a:p>
            <a:pPr>
              <a:defRPr/>
            </a:pPr>
            <a:r>
              <a:rPr lang="en-US" dirty="0" err="1"/>
              <a:t>bu</a:t>
            </a:r>
            <a:endParaRPr lang="en-US" dirty="0"/>
          </a:p>
          <a:p>
            <a:pPr>
              <a:defRPr/>
            </a:pPr>
            <a:r>
              <a:rPr lang="en-US" dirty="0" err="1"/>
              <a:t>lu</a:t>
            </a:r>
            <a:endParaRPr lang="en-US" dirty="0"/>
          </a:p>
          <a:p>
            <a:pPr>
              <a:defRPr/>
            </a:pPr>
            <a:r>
              <a:rPr lang="en-US" dirty="0"/>
              <a:t>vu</a:t>
            </a:r>
          </a:p>
          <a:p>
            <a:pPr>
              <a:defRPr/>
            </a:pPr>
            <a:r>
              <a:rPr lang="en-US" dirty="0"/>
              <a:t>mis</a:t>
            </a:r>
          </a:p>
          <a:p>
            <a:pPr>
              <a:defRPr/>
            </a:pPr>
            <a:r>
              <a:rPr lang="en-US" dirty="0" err="1"/>
              <a:t>pris</a:t>
            </a:r>
            <a:endParaRPr lang="en-US" dirty="0"/>
          </a:p>
          <a:p>
            <a:pPr>
              <a:defRPr/>
            </a:pPr>
            <a:r>
              <a:rPr lang="en-US" dirty="0"/>
              <a:t>fait</a:t>
            </a:r>
          </a:p>
          <a:p>
            <a:pPr>
              <a:defRPr/>
            </a:pPr>
            <a:r>
              <a:rPr lang="en-US" dirty="0" err="1"/>
              <a:t>plu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EDA165-C66A-4597-8BAB-7552778785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was</a:t>
            </a:r>
          </a:p>
          <a:p>
            <a:pPr>
              <a:defRPr/>
            </a:pPr>
            <a:r>
              <a:rPr lang="en-US" dirty="0"/>
              <a:t>had</a:t>
            </a:r>
          </a:p>
          <a:p>
            <a:pPr>
              <a:defRPr/>
            </a:pPr>
            <a:r>
              <a:rPr lang="en-US" dirty="0"/>
              <a:t>wanted</a:t>
            </a:r>
          </a:p>
          <a:p>
            <a:pPr>
              <a:defRPr/>
            </a:pPr>
            <a:r>
              <a:rPr lang="en-US" dirty="0"/>
              <a:t>drank</a:t>
            </a:r>
          </a:p>
          <a:p>
            <a:pPr>
              <a:defRPr/>
            </a:pPr>
            <a:r>
              <a:rPr lang="en-US" dirty="0"/>
              <a:t>read</a:t>
            </a:r>
          </a:p>
          <a:p>
            <a:pPr>
              <a:defRPr/>
            </a:pPr>
            <a:r>
              <a:rPr lang="en-US" dirty="0"/>
              <a:t>saw</a:t>
            </a:r>
          </a:p>
          <a:p>
            <a:pPr>
              <a:defRPr/>
            </a:pPr>
            <a:r>
              <a:rPr lang="en-US" dirty="0"/>
              <a:t>put/placed</a:t>
            </a:r>
          </a:p>
          <a:p>
            <a:pPr>
              <a:defRPr/>
            </a:pPr>
            <a:r>
              <a:rPr lang="en-US" dirty="0"/>
              <a:t>took/had food</a:t>
            </a:r>
          </a:p>
          <a:p>
            <a:pPr>
              <a:defRPr/>
            </a:pPr>
            <a:r>
              <a:rPr lang="en-US" dirty="0"/>
              <a:t>did /made</a:t>
            </a:r>
          </a:p>
          <a:p>
            <a:pPr>
              <a:defRPr/>
            </a:pPr>
            <a:r>
              <a:rPr lang="en-US" dirty="0"/>
              <a:t>rained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C278395-8995-496D-B9C5-5113D9174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Passé </a:t>
            </a:r>
            <a:r>
              <a:rPr lang="en-US" dirty="0" err="1"/>
              <a:t>Composé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5D66EFD-C8DE-4C9D-9161-BAE8E73A6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latin typeface="Comic Sans MS" panose="030F0702030302020204" pitchFamily="66" charset="0"/>
              </a:rPr>
              <a:t>Ma </a:t>
            </a:r>
            <a:r>
              <a:rPr lang="en-US" sz="4000" dirty="0" err="1">
                <a:latin typeface="Comic Sans MS" panose="030F0702030302020204" pitchFamily="66" charset="0"/>
              </a:rPr>
              <a:t>soeur</a:t>
            </a:r>
            <a:r>
              <a:rPr lang="en-US" sz="4000" dirty="0">
                <a:latin typeface="Comic Sans MS" panose="030F0702030302020204" pitchFamily="66" charset="0"/>
              </a:rPr>
              <a:t> a </a:t>
            </a:r>
            <a:r>
              <a:rPr lang="en-US" sz="4000" u="sng" dirty="0" err="1">
                <a:latin typeface="Comic Sans MS" panose="030F0702030302020204" pitchFamily="66" charset="0"/>
              </a:rPr>
              <a:t>eu</a:t>
            </a:r>
            <a:r>
              <a:rPr lang="en-US" sz="4000" u="sng" dirty="0">
                <a:latin typeface="Comic Sans MS" panose="030F0702030302020204" pitchFamily="66" charset="0"/>
              </a:rPr>
              <a:t> </a:t>
            </a:r>
            <a:r>
              <a:rPr lang="en-US" sz="4000" dirty="0">
                <a:latin typeface="Comic Sans MS" panose="030F0702030302020204" pitchFamily="66" charset="0"/>
              </a:rPr>
              <a:t>un accident.</a:t>
            </a:r>
          </a:p>
          <a:p>
            <a:pPr>
              <a:defRPr/>
            </a:pPr>
            <a:r>
              <a:rPr lang="en-US" sz="4000" dirty="0">
                <a:latin typeface="Comic Sans MS" panose="030F0702030302020204" pitchFamily="66" charset="0"/>
              </a:rPr>
              <a:t>Nous </a:t>
            </a:r>
            <a:r>
              <a:rPr lang="en-US" sz="4000" dirty="0" err="1">
                <a:latin typeface="Comic Sans MS" panose="030F0702030302020204" pitchFamily="66" charset="0"/>
              </a:rPr>
              <a:t>avons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u="sng" dirty="0" err="1">
                <a:latin typeface="Comic Sans MS" panose="030F0702030302020204" pitchFamily="66" charset="0"/>
              </a:rPr>
              <a:t>bu</a:t>
            </a:r>
            <a:r>
              <a:rPr lang="en-US" sz="4000" dirty="0">
                <a:latin typeface="Comic Sans MS" panose="030F0702030302020204" pitchFamily="66" charset="0"/>
              </a:rPr>
              <a:t> du café.</a:t>
            </a:r>
          </a:p>
          <a:p>
            <a:pPr>
              <a:defRPr/>
            </a:pPr>
            <a:r>
              <a:rPr lang="en-US" sz="4000" dirty="0" err="1">
                <a:latin typeface="Comic Sans MS" panose="030F0702030302020204" pitchFamily="66" charset="0"/>
              </a:rPr>
              <a:t>Tu</a:t>
            </a:r>
            <a:r>
              <a:rPr lang="en-US" sz="4000" dirty="0">
                <a:latin typeface="Comic Sans MS" panose="030F0702030302020204" pitchFamily="66" charset="0"/>
              </a:rPr>
              <a:t> as </a:t>
            </a:r>
            <a:r>
              <a:rPr lang="en-US" sz="4000" dirty="0" err="1">
                <a:latin typeface="Comic Sans MS" panose="030F0702030302020204" pitchFamily="66" charset="0"/>
              </a:rPr>
              <a:t>été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u="sng" dirty="0">
                <a:latin typeface="Comic Sans MS" panose="030F0702030302020204" pitchFamily="66" charset="0"/>
              </a:rPr>
              <a:t>au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 err="1">
                <a:latin typeface="Comic Sans MS" panose="030F0702030302020204" pitchFamily="66" charset="0"/>
              </a:rPr>
              <a:t>stade</a:t>
            </a:r>
            <a:r>
              <a:rPr lang="en-US" sz="4000" dirty="0">
                <a:latin typeface="Comic Sans MS" panose="030F0702030302020204" pitchFamily="66" charset="0"/>
              </a:rPr>
              <a:t>.</a:t>
            </a:r>
          </a:p>
          <a:p>
            <a:pPr>
              <a:defRPr/>
            </a:pPr>
            <a:r>
              <a:rPr lang="en-US" sz="4000" dirty="0" err="1">
                <a:latin typeface="Comic Sans MS" panose="030F0702030302020204" pitchFamily="66" charset="0"/>
              </a:rPr>
              <a:t>J’ai</a:t>
            </a:r>
            <a:r>
              <a:rPr lang="en-US" sz="4000" dirty="0">
                <a:latin typeface="Comic Sans MS" panose="030F0702030302020204" pitchFamily="66" charset="0"/>
              </a:rPr>
              <a:t> fait </a:t>
            </a:r>
            <a:r>
              <a:rPr lang="en-US" sz="4000" u="sng" dirty="0">
                <a:latin typeface="Comic Sans MS" panose="030F0702030302020204" pitchFamily="66" charset="0"/>
              </a:rPr>
              <a:t>un</a:t>
            </a:r>
            <a:r>
              <a:rPr lang="en-US" sz="4000" dirty="0">
                <a:latin typeface="Comic Sans MS" panose="030F0702030302020204" pitchFamily="66" charset="0"/>
              </a:rPr>
              <a:t> sandwich au </a:t>
            </a:r>
            <a:r>
              <a:rPr lang="en-US" sz="4000" dirty="0" err="1">
                <a:latin typeface="Comic Sans MS" panose="030F0702030302020204" pitchFamily="66" charset="0"/>
              </a:rPr>
              <a:t>paté</a:t>
            </a:r>
            <a:r>
              <a:rPr lang="en-US" sz="4000" dirty="0">
                <a:latin typeface="Comic Sans MS" panose="030F0702030302020204" pitchFamily="66" charset="0"/>
              </a:rPr>
              <a:t>.</a:t>
            </a:r>
          </a:p>
          <a:p>
            <a:pPr>
              <a:defRPr/>
            </a:pPr>
            <a:r>
              <a:rPr lang="en-US" sz="4000" dirty="0">
                <a:latin typeface="Comic Sans MS" panose="030F0702030302020204" pitchFamily="66" charset="0"/>
              </a:rPr>
              <a:t>Qui a </a:t>
            </a:r>
            <a:r>
              <a:rPr lang="en-US" sz="4000" u="sng" dirty="0" err="1">
                <a:latin typeface="Comic Sans MS" panose="030F0702030302020204" pitchFamily="66" charset="0"/>
              </a:rPr>
              <a:t>lu</a:t>
            </a:r>
            <a:r>
              <a:rPr lang="en-US" sz="4000" u="sng" dirty="0">
                <a:latin typeface="Comic Sans MS" panose="030F0702030302020204" pitchFamily="66" charset="0"/>
              </a:rPr>
              <a:t> </a:t>
            </a:r>
            <a:r>
              <a:rPr lang="en-US" sz="4000" dirty="0" err="1">
                <a:latin typeface="Comic Sans MS" panose="030F0702030302020204" pitchFamily="66" charset="0"/>
              </a:rPr>
              <a:t>ce</a:t>
            </a:r>
            <a:r>
              <a:rPr lang="en-US" sz="4000" dirty="0">
                <a:latin typeface="Comic Sans MS" panose="030F0702030302020204" pitchFamily="66" charset="0"/>
              </a:rPr>
              <a:t> roman?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D98CA-91F3-4FAC-95D4-1A4BC7ADC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Passé </a:t>
            </a:r>
            <a:r>
              <a:rPr lang="en-US" dirty="0" err="1"/>
              <a:t>Composé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465F2-9D25-47B4-A6EF-FC5BBA803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err="1">
                <a:latin typeface="Comic Sans MS" panose="030F0702030302020204" pitchFamily="66" charset="0"/>
              </a:rPr>
              <a:t>Vous</a:t>
            </a:r>
            <a:r>
              <a:rPr lang="en-US" sz="3600" dirty="0"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latin typeface="Comic Sans MS" panose="030F0702030302020204" pitchFamily="66" charset="0"/>
              </a:rPr>
              <a:t>avez</a:t>
            </a:r>
            <a:r>
              <a:rPr lang="en-US" sz="3600" dirty="0">
                <a:latin typeface="Comic Sans MS" panose="030F0702030302020204" pitchFamily="66" charset="0"/>
              </a:rPr>
              <a:t> </a:t>
            </a:r>
            <a:r>
              <a:rPr lang="en-US" sz="3600" u="sng" dirty="0" err="1">
                <a:latin typeface="Comic Sans MS" panose="030F0702030302020204" pitchFamily="66" charset="0"/>
              </a:rPr>
              <a:t>mis</a:t>
            </a:r>
            <a:r>
              <a:rPr lang="en-US" sz="3600" u="sng" dirty="0">
                <a:latin typeface="Comic Sans MS" panose="030F0702030302020204" pitchFamily="66" charset="0"/>
              </a:rPr>
              <a:t> </a:t>
            </a:r>
            <a:r>
              <a:rPr lang="en-US" sz="3600" dirty="0">
                <a:latin typeface="Comic Sans MS" panose="030F0702030302020204" pitchFamily="66" charset="0"/>
              </a:rPr>
              <a:t>un chapeau.</a:t>
            </a:r>
          </a:p>
          <a:p>
            <a:pPr>
              <a:defRPr/>
            </a:pPr>
            <a:r>
              <a:rPr lang="en-US" sz="3600" dirty="0">
                <a:latin typeface="Comic Sans MS" panose="030F0702030302020204" pitchFamily="66" charset="0"/>
              </a:rPr>
              <a:t>Il a </a:t>
            </a:r>
            <a:r>
              <a:rPr lang="en-US" sz="3600" u="sng" dirty="0" err="1">
                <a:latin typeface="Comic Sans MS" panose="030F0702030302020204" pitchFamily="66" charset="0"/>
              </a:rPr>
              <a:t>plu</a:t>
            </a:r>
            <a:r>
              <a:rPr lang="en-US" sz="3600" dirty="0">
                <a:latin typeface="Comic Sans MS" panose="030F0702030302020204" pitchFamily="66" charset="0"/>
              </a:rPr>
              <a:t> pendant le match de foot.</a:t>
            </a:r>
          </a:p>
          <a:p>
            <a:pPr>
              <a:defRPr/>
            </a:pPr>
            <a:r>
              <a:rPr lang="en-US" sz="3600" dirty="0" err="1">
                <a:latin typeface="Comic Sans MS" panose="030F0702030302020204" pitchFamily="66" charset="0"/>
              </a:rPr>
              <a:t>Ils</a:t>
            </a:r>
            <a:r>
              <a:rPr lang="en-US" sz="3600" dirty="0"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latin typeface="Comic Sans MS" panose="030F0702030302020204" pitchFamily="66" charset="0"/>
              </a:rPr>
              <a:t>ont</a:t>
            </a:r>
            <a:r>
              <a:rPr lang="en-US" sz="3600" dirty="0">
                <a:latin typeface="Comic Sans MS" panose="030F0702030302020204" pitchFamily="66" charset="0"/>
              </a:rPr>
              <a:t> </a:t>
            </a:r>
            <a:r>
              <a:rPr lang="en-US" sz="3600" u="sng" dirty="0" err="1">
                <a:latin typeface="Comic Sans MS" panose="030F0702030302020204" pitchFamily="66" charset="0"/>
              </a:rPr>
              <a:t>pris</a:t>
            </a:r>
            <a:r>
              <a:rPr lang="en-US" sz="3600" u="sng" dirty="0"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latin typeface="Comic Sans MS" panose="030F0702030302020204" pitchFamily="66" charset="0"/>
              </a:rPr>
              <a:t>une</a:t>
            </a:r>
            <a:r>
              <a:rPr lang="en-US" sz="3600" dirty="0"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latin typeface="Comic Sans MS" panose="030F0702030302020204" pitchFamily="66" charset="0"/>
              </a:rPr>
              <a:t>omelette</a:t>
            </a:r>
            <a:r>
              <a:rPr lang="en-US" sz="3600" dirty="0">
                <a:latin typeface="Comic Sans MS" panose="030F0702030302020204" pitchFamily="66" charset="0"/>
              </a:rPr>
              <a:t>.</a:t>
            </a:r>
          </a:p>
          <a:p>
            <a:pPr>
              <a:defRPr/>
            </a:pPr>
            <a:r>
              <a:rPr lang="en-US" sz="3600" dirty="0" err="1">
                <a:latin typeface="Comic Sans MS" panose="030F0702030302020204" pitchFamily="66" charset="0"/>
              </a:rPr>
              <a:t>Mes</a:t>
            </a:r>
            <a:r>
              <a:rPr lang="en-US" sz="3600" dirty="0">
                <a:latin typeface="Comic Sans MS" panose="030F0702030302020204" pitchFamily="66" charset="0"/>
              </a:rPr>
              <a:t> parents </a:t>
            </a:r>
            <a:r>
              <a:rPr lang="en-US" sz="3600" dirty="0" err="1">
                <a:latin typeface="Comic Sans MS" panose="030F0702030302020204" pitchFamily="66" charset="0"/>
              </a:rPr>
              <a:t>ont</a:t>
            </a:r>
            <a:r>
              <a:rPr lang="en-US" sz="3600" dirty="0">
                <a:latin typeface="Comic Sans MS" panose="030F0702030302020204" pitchFamily="66" charset="0"/>
              </a:rPr>
              <a:t> </a:t>
            </a:r>
            <a:r>
              <a:rPr lang="en-US" sz="3600" u="sng" dirty="0">
                <a:latin typeface="Comic Sans MS" panose="030F0702030302020204" pitchFamily="66" charset="0"/>
              </a:rPr>
              <a:t>vu</a:t>
            </a:r>
            <a:r>
              <a:rPr lang="en-US" sz="3600" dirty="0">
                <a:latin typeface="Comic Sans MS" panose="030F0702030302020204" pitchFamily="66" charset="0"/>
              </a:rPr>
              <a:t> un film.</a:t>
            </a:r>
          </a:p>
          <a:p>
            <a:pPr>
              <a:defRPr/>
            </a:pPr>
            <a:r>
              <a:rPr lang="en-US" sz="3600" dirty="0" err="1">
                <a:latin typeface="Comic Sans MS" panose="030F0702030302020204" pitchFamily="66" charset="0"/>
              </a:rPr>
              <a:t>J’ai</a:t>
            </a:r>
            <a:r>
              <a:rPr lang="en-US" sz="3600" dirty="0">
                <a:latin typeface="Comic Sans MS" panose="030F0702030302020204" pitchFamily="66" charset="0"/>
              </a:rPr>
              <a:t> </a:t>
            </a:r>
            <a:r>
              <a:rPr lang="en-US" sz="3600" u="sng" dirty="0" err="1">
                <a:latin typeface="Comic Sans MS" panose="030F0702030302020204" pitchFamily="66" charset="0"/>
              </a:rPr>
              <a:t>voulu</a:t>
            </a:r>
            <a:r>
              <a:rPr lang="en-US" sz="3600" dirty="0"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latin typeface="Comic Sans MS" panose="030F0702030302020204" pitchFamily="66" charset="0"/>
              </a:rPr>
              <a:t>une</a:t>
            </a:r>
            <a:r>
              <a:rPr lang="en-US" sz="3600" dirty="0"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latin typeface="Comic Sans MS" panose="030F0702030302020204" pitchFamily="66" charset="0"/>
              </a:rPr>
              <a:t>bague</a:t>
            </a:r>
            <a:r>
              <a:rPr lang="en-US" sz="3600" dirty="0"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latin typeface="Comic Sans MS" panose="030F0702030302020204" pitchFamily="66" charset="0"/>
              </a:rPr>
              <a:t>en</a:t>
            </a:r>
            <a:r>
              <a:rPr lang="en-US" sz="3600" dirty="0"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latin typeface="Comic Sans MS" panose="030F0702030302020204" pitchFamily="66" charset="0"/>
              </a:rPr>
              <a:t>diamant</a:t>
            </a:r>
            <a:r>
              <a:rPr lang="en-US" sz="3600" dirty="0">
                <a:latin typeface="Comic Sans MS" panose="030F0702030302020204" pitchFamily="66" charset="0"/>
              </a:rPr>
              <a:t>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245</TotalTime>
  <Words>425</Words>
  <Application>Microsoft Office PowerPoint</Application>
  <PresentationFormat>On-screen Show (4:3)</PresentationFormat>
  <Paragraphs>190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Ripple</vt:lpstr>
      <vt:lpstr>La Différence?</vt:lpstr>
      <vt:lpstr>Passé Composé</vt:lpstr>
      <vt:lpstr>Past participle of an –er verb</vt:lpstr>
      <vt:lpstr>Past participle of an –ir verb</vt:lpstr>
      <vt:lpstr>Past Participle of an –re verb</vt:lpstr>
      <vt:lpstr>Irregular past participles</vt:lpstr>
      <vt:lpstr>PowerPoint Presentation</vt:lpstr>
      <vt:lpstr>Passé Composé</vt:lpstr>
      <vt:lpstr>Passé Composé</vt:lpstr>
      <vt:lpstr>Using être in the passé composé</vt:lpstr>
      <vt:lpstr>PowerPoint Presentation</vt:lpstr>
      <vt:lpstr>Les voilá</vt:lpstr>
      <vt:lpstr>PowerPoint Presentation</vt:lpstr>
      <vt:lpstr>PowerPoint Presentation</vt:lpstr>
      <vt:lpstr>PowerPoint Presentation</vt:lpstr>
      <vt:lpstr>La Différence?</vt:lpstr>
      <vt:lpstr>Agreement</vt:lpstr>
      <vt:lpstr>PowerPoint Presentation</vt:lpstr>
    </vt:vector>
  </TitlesOfParts>
  <Company>WTPS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WTPS</dc:creator>
  <cp:lastModifiedBy>Patricia Cedrone</cp:lastModifiedBy>
  <cp:revision>77</cp:revision>
  <dcterms:created xsi:type="dcterms:W3CDTF">2010-04-27T18:11:41Z</dcterms:created>
  <dcterms:modified xsi:type="dcterms:W3CDTF">2018-10-22T14:12:49Z</dcterms:modified>
</cp:coreProperties>
</file>